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10" r:id="rId2"/>
    <p:sldId id="311" r:id="rId3"/>
    <p:sldId id="342" r:id="rId4"/>
    <p:sldId id="343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gion 3" id="{94C61883-6E9E-43A1-BD43-D419AD88EB9F}">
          <p14:sldIdLst>
            <p14:sldId id="310"/>
            <p14:sldId id="31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266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é Dammeyer" userId="02826360fe302683" providerId="LiveId" clId="{E2623FDC-609C-4732-A771-33B2968D22F2}"/>
    <pc:docChg chg="delSld delSection modSection">
      <pc:chgData name="André Dammeyer" userId="02826360fe302683" providerId="LiveId" clId="{E2623FDC-609C-4732-A771-33B2968D22F2}" dt="2020-11-20T19:49:29.910" v="3" actId="18676"/>
      <pc:docMkLst>
        <pc:docMk/>
      </pc:docMkLst>
      <pc:sldChg chg="del">
        <pc:chgData name="André Dammeyer" userId="02826360fe302683" providerId="LiveId" clId="{E2623FDC-609C-4732-A771-33B2968D22F2}" dt="2020-11-20T19:48:59.400" v="0" actId="18676"/>
        <pc:sldMkLst>
          <pc:docMk/>
          <pc:sldMk cId="298105636" sldId="257"/>
        </pc:sldMkLst>
      </pc:sldChg>
      <pc:sldChg chg="del">
        <pc:chgData name="André Dammeyer" userId="02826360fe302683" providerId="LiveId" clId="{E2623FDC-609C-4732-A771-33B2968D22F2}" dt="2020-11-20T19:48:59.400" v="0" actId="18676"/>
        <pc:sldMkLst>
          <pc:docMk/>
          <pc:sldMk cId="3103112725" sldId="277"/>
        </pc:sldMkLst>
      </pc:sldChg>
      <pc:sldChg chg="del">
        <pc:chgData name="André Dammeyer" userId="02826360fe302683" providerId="LiveId" clId="{E2623FDC-609C-4732-A771-33B2968D22F2}" dt="2020-11-20T19:48:59.400" v="0" actId="18676"/>
        <pc:sldMkLst>
          <pc:docMk/>
          <pc:sldMk cId="2592550507" sldId="278"/>
        </pc:sldMkLst>
      </pc:sldChg>
      <pc:sldChg chg="del">
        <pc:chgData name="André Dammeyer" userId="02826360fe302683" providerId="LiveId" clId="{E2623FDC-609C-4732-A771-33B2968D22F2}" dt="2020-11-20T19:48:59.400" v="0" actId="18676"/>
        <pc:sldMkLst>
          <pc:docMk/>
          <pc:sldMk cId="768377420" sldId="279"/>
        </pc:sldMkLst>
      </pc:sldChg>
      <pc:sldChg chg="del">
        <pc:chgData name="André Dammeyer" userId="02826360fe302683" providerId="LiveId" clId="{E2623FDC-609C-4732-A771-33B2968D22F2}" dt="2020-11-20T19:48:59.400" v="0" actId="18676"/>
        <pc:sldMkLst>
          <pc:docMk/>
          <pc:sldMk cId="1583385012" sldId="280"/>
        </pc:sldMkLst>
      </pc:sldChg>
      <pc:sldChg chg="del">
        <pc:chgData name="André Dammeyer" userId="02826360fe302683" providerId="LiveId" clId="{E2623FDC-609C-4732-A771-33B2968D22F2}" dt="2020-11-20T19:48:59.400" v="0" actId="18676"/>
        <pc:sldMkLst>
          <pc:docMk/>
          <pc:sldMk cId="1081839153" sldId="281"/>
        </pc:sldMkLst>
      </pc:sldChg>
      <pc:sldChg chg="del">
        <pc:chgData name="André Dammeyer" userId="02826360fe302683" providerId="LiveId" clId="{E2623FDC-609C-4732-A771-33B2968D22F2}" dt="2020-11-20T19:48:59.400" v="0" actId="18676"/>
        <pc:sldMkLst>
          <pc:docMk/>
          <pc:sldMk cId="648519245" sldId="282"/>
        </pc:sldMkLst>
      </pc:sldChg>
      <pc:sldChg chg="del">
        <pc:chgData name="André Dammeyer" userId="02826360fe302683" providerId="LiveId" clId="{E2623FDC-609C-4732-A771-33B2968D22F2}" dt="2020-11-20T19:48:59.400" v="0" actId="18676"/>
        <pc:sldMkLst>
          <pc:docMk/>
          <pc:sldMk cId="4276599508" sldId="283"/>
        </pc:sldMkLst>
      </pc:sldChg>
      <pc:sldChg chg="del">
        <pc:chgData name="André Dammeyer" userId="02826360fe302683" providerId="LiveId" clId="{E2623FDC-609C-4732-A771-33B2968D22F2}" dt="2020-11-20T19:48:59.400" v="0" actId="18676"/>
        <pc:sldMkLst>
          <pc:docMk/>
          <pc:sldMk cId="151938787" sldId="284"/>
        </pc:sldMkLst>
      </pc:sldChg>
      <pc:sldChg chg="del">
        <pc:chgData name="André Dammeyer" userId="02826360fe302683" providerId="LiveId" clId="{E2623FDC-609C-4732-A771-33B2968D22F2}" dt="2020-11-20T19:48:59.400" v="0" actId="18676"/>
        <pc:sldMkLst>
          <pc:docMk/>
          <pc:sldMk cId="354481175" sldId="285"/>
        </pc:sldMkLst>
      </pc:sldChg>
      <pc:sldChg chg="del">
        <pc:chgData name="André Dammeyer" userId="02826360fe302683" providerId="LiveId" clId="{E2623FDC-609C-4732-A771-33B2968D22F2}" dt="2020-11-20T19:48:59.400" v="0" actId="18676"/>
        <pc:sldMkLst>
          <pc:docMk/>
          <pc:sldMk cId="832570685" sldId="286"/>
        </pc:sldMkLst>
      </pc:sldChg>
      <pc:sldChg chg="del">
        <pc:chgData name="André Dammeyer" userId="02826360fe302683" providerId="LiveId" clId="{E2623FDC-609C-4732-A771-33B2968D22F2}" dt="2020-11-20T19:48:59.400" v="0" actId="18676"/>
        <pc:sldMkLst>
          <pc:docMk/>
          <pc:sldMk cId="2365401674" sldId="287"/>
        </pc:sldMkLst>
      </pc:sldChg>
      <pc:sldChg chg="del">
        <pc:chgData name="André Dammeyer" userId="02826360fe302683" providerId="LiveId" clId="{E2623FDC-609C-4732-A771-33B2968D22F2}" dt="2020-11-20T19:48:59.400" v="0" actId="18676"/>
        <pc:sldMkLst>
          <pc:docMk/>
          <pc:sldMk cId="2732395669" sldId="288"/>
        </pc:sldMkLst>
      </pc:sldChg>
      <pc:sldChg chg="del">
        <pc:chgData name="André Dammeyer" userId="02826360fe302683" providerId="LiveId" clId="{E2623FDC-609C-4732-A771-33B2968D22F2}" dt="2020-11-20T19:48:59.400" v="0" actId="18676"/>
        <pc:sldMkLst>
          <pc:docMk/>
          <pc:sldMk cId="3635777932" sldId="289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1840610105" sldId="290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2232442850" sldId="291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1645943021" sldId="292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3427287855" sldId="293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4081215472" sldId="294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873752921" sldId="295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3232159505" sldId="296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942948674" sldId="297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372062005" sldId="298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858525876" sldId="299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2923012803" sldId="300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2281612161" sldId="301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3850666024" sldId="302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2487831769" sldId="303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288602796" sldId="304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2771278059" sldId="305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1194433962" sldId="306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1495520117" sldId="307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1968779342" sldId="308"/>
        </pc:sldMkLst>
      </pc:sldChg>
      <pc:sldChg chg="del">
        <pc:chgData name="André Dammeyer" userId="02826360fe302683" providerId="LiveId" clId="{E2623FDC-609C-4732-A771-33B2968D22F2}" dt="2020-11-20T19:49:02.985" v="1" actId="18676"/>
        <pc:sldMkLst>
          <pc:docMk/>
          <pc:sldMk cId="110683889" sldId="309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862306550" sldId="313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3724955462" sldId="314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561408211" sldId="315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3359234056" sldId="316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2731050908" sldId="317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2921544967" sldId="318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2782893640" sldId="319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2669910259" sldId="320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3703466333" sldId="321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1914293354" sldId="322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2668118322" sldId="323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219668016" sldId="324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1210808307" sldId="325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1136370571" sldId="326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253918898" sldId="327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974528176" sldId="328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191854042" sldId="329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1311575768" sldId="330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1811682058" sldId="331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3009556947" sldId="332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4038996116" sldId="333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1824409267" sldId="334"/>
        </pc:sldMkLst>
      </pc:sldChg>
      <pc:sldChg chg="del">
        <pc:chgData name="André Dammeyer" userId="02826360fe302683" providerId="LiveId" clId="{E2623FDC-609C-4732-A771-33B2968D22F2}" dt="2020-11-20T19:49:29.910" v="3" actId="18676"/>
        <pc:sldMkLst>
          <pc:docMk/>
          <pc:sldMk cId="1603533088" sldId="336"/>
        </pc:sldMkLst>
      </pc:sldChg>
      <pc:sldChg chg="del">
        <pc:chgData name="André Dammeyer" userId="02826360fe302683" providerId="LiveId" clId="{E2623FDC-609C-4732-A771-33B2968D22F2}" dt="2020-11-20T19:49:29.910" v="3" actId="18676"/>
        <pc:sldMkLst>
          <pc:docMk/>
          <pc:sldMk cId="2305885965" sldId="337"/>
        </pc:sldMkLst>
      </pc:sldChg>
      <pc:sldChg chg="del">
        <pc:chgData name="André Dammeyer" userId="02826360fe302683" providerId="LiveId" clId="{E2623FDC-609C-4732-A771-33B2968D22F2}" dt="2020-11-20T19:49:29.910" v="3" actId="18676"/>
        <pc:sldMkLst>
          <pc:docMk/>
          <pc:sldMk cId="978668844" sldId="338"/>
        </pc:sldMkLst>
      </pc:sldChg>
      <pc:sldChg chg="del">
        <pc:chgData name="André Dammeyer" userId="02826360fe302683" providerId="LiveId" clId="{E2623FDC-609C-4732-A771-33B2968D22F2}" dt="2020-11-20T19:49:29.910" v="3" actId="18676"/>
        <pc:sldMkLst>
          <pc:docMk/>
          <pc:sldMk cId="2734685500" sldId="339"/>
        </pc:sldMkLst>
      </pc:sldChg>
      <pc:sldChg chg="del">
        <pc:chgData name="André Dammeyer" userId="02826360fe302683" providerId="LiveId" clId="{E2623FDC-609C-4732-A771-33B2968D22F2}" dt="2020-11-20T19:49:29.910" v="3" actId="18676"/>
        <pc:sldMkLst>
          <pc:docMk/>
          <pc:sldMk cId="1118523299" sldId="340"/>
        </pc:sldMkLst>
      </pc:sldChg>
      <pc:sldChg chg="del">
        <pc:chgData name="André Dammeyer" userId="02826360fe302683" providerId="LiveId" clId="{E2623FDC-609C-4732-A771-33B2968D22F2}" dt="2020-11-20T19:49:22.561" v="2" actId="18676"/>
        <pc:sldMkLst>
          <pc:docMk/>
          <pc:sldMk cId="699471233" sldId="34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F7607C-8B04-4871-AD20-45547C1F8074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A7E043E-7D3C-4A8F-9A20-033131DA81E3}">
      <dgm:prSet phldrT="[Text]"/>
      <dgm:spPr/>
      <dgm:t>
        <a:bodyPr/>
        <a:lstStyle/>
        <a:p>
          <a:r>
            <a:rPr lang="en-US" dirty="0" err="1"/>
            <a:t>Ministerium</a:t>
          </a:r>
          <a:endParaRPr lang="de-DE" dirty="0"/>
        </a:p>
      </dgm:t>
    </dgm:pt>
    <dgm:pt modelId="{10C101FD-D08B-4EBA-B2E7-AC17B54DDBB8}" type="parTrans" cxnId="{FB278BB4-64BC-4F46-A2DF-894324DA99F2}">
      <dgm:prSet/>
      <dgm:spPr/>
      <dgm:t>
        <a:bodyPr/>
        <a:lstStyle/>
        <a:p>
          <a:endParaRPr lang="de-DE"/>
        </a:p>
      </dgm:t>
    </dgm:pt>
    <dgm:pt modelId="{6E1F736F-F83D-49D3-AC31-56FC195E50B5}" type="sibTrans" cxnId="{FB278BB4-64BC-4F46-A2DF-894324DA99F2}">
      <dgm:prSet/>
      <dgm:spPr/>
      <dgm:t>
        <a:bodyPr/>
        <a:lstStyle/>
        <a:p>
          <a:endParaRPr lang="de-DE"/>
        </a:p>
      </dgm:t>
    </dgm:pt>
    <dgm:pt modelId="{F4629A2B-6764-4C05-B6E9-1EBFCD6B013E}" type="asst">
      <dgm:prSet phldrT="[Text]"/>
      <dgm:spPr/>
      <dgm:t>
        <a:bodyPr/>
        <a:lstStyle/>
        <a:p>
          <a:r>
            <a:rPr lang="en-US" dirty="0"/>
            <a:t>Hygiene </a:t>
          </a:r>
          <a:r>
            <a:rPr lang="en-US" dirty="0" err="1"/>
            <a:t>Experten</a:t>
          </a:r>
          <a:endParaRPr lang="de-DE" dirty="0"/>
        </a:p>
      </dgm:t>
    </dgm:pt>
    <dgm:pt modelId="{A6DCA369-2F33-4B56-93F8-D1686F11D8EB}" type="parTrans" cxnId="{7ABE6456-B732-47E4-B2B0-475447857380}">
      <dgm:prSet/>
      <dgm:spPr/>
      <dgm:t>
        <a:bodyPr/>
        <a:lstStyle/>
        <a:p>
          <a:endParaRPr lang="de-DE"/>
        </a:p>
      </dgm:t>
    </dgm:pt>
    <dgm:pt modelId="{2BB5E379-4492-41CE-B005-6B2D69EB2542}" type="sibTrans" cxnId="{7ABE6456-B732-47E4-B2B0-475447857380}">
      <dgm:prSet/>
      <dgm:spPr/>
      <dgm:t>
        <a:bodyPr/>
        <a:lstStyle/>
        <a:p>
          <a:endParaRPr lang="de-DE"/>
        </a:p>
      </dgm:t>
    </dgm:pt>
    <dgm:pt modelId="{FBA663FF-B785-4741-AB05-07D81FD4922C}">
      <dgm:prSet phldrT="[Text]"/>
      <dgm:spPr/>
      <dgm:t>
        <a:bodyPr/>
        <a:lstStyle/>
        <a:p>
          <a:r>
            <a:rPr lang="en-US" dirty="0" err="1"/>
            <a:t>Schulämter</a:t>
          </a:r>
          <a:endParaRPr lang="de-DE" dirty="0"/>
        </a:p>
      </dgm:t>
    </dgm:pt>
    <dgm:pt modelId="{F29A6E1B-DB24-4AAD-B455-BC9B907840E8}" type="parTrans" cxnId="{4FB68E5C-4D08-40D1-B5FA-2CCABE430F67}">
      <dgm:prSet/>
      <dgm:spPr/>
      <dgm:t>
        <a:bodyPr/>
        <a:lstStyle/>
        <a:p>
          <a:endParaRPr lang="de-DE"/>
        </a:p>
      </dgm:t>
    </dgm:pt>
    <dgm:pt modelId="{C5FC61F1-2BAF-4402-89B2-8AEBA490EAAF}" type="sibTrans" cxnId="{4FB68E5C-4D08-40D1-B5FA-2CCABE430F67}">
      <dgm:prSet/>
      <dgm:spPr/>
      <dgm:t>
        <a:bodyPr/>
        <a:lstStyle/>
        <a:p>
          <a:endParaRPr lang="de-DE"/>
        </a:p>
      </dgm:t>
    </dgm:pt>
    <dgm:pt modelId="{941C8C2C-A31D-4352-ADA2-FD92E4F1E9D3}">
      <dgm:prSet phldrT="[Text]"/>
      <dgm:spPr/>
      <dgm:t>
        <a:bodyPr/>
        <a:lstStyle/>
        <a:p>
          <a:r>
            <a:rPr lang="en-US" dirty="0" err="1"/>
            <a:t>Schulämter</a:t>
          </a:r>
          <a:endParaRPr lang="de-DE" dirty="0"/>
        </a:p>
      </dgm:t>
    </dgm:pt>
    <dgm:pt modelId="{D6ADFAA5-508A-4769-B442-459E8E52A900}" type="parTrans" cxnId="{D159BF22-1B5A-47D4-A561-085207C35A04}">
      <dgm:prSet/>
      <dgm:spPr/>
      <dgm:t>
        <a:bodyPr/>
        <a:lstStyle/>
        <a:p>
          <a:endParaRPr lang="de-DE"/>
        </a:p>
      </dgm:t>
    </dgm:pt>
    <dgm:pt modelId="{70CB775D-8140-4CCB-9E45-05B859FE0999}" type="sibTrans" cxnId="{D159BF22-1B5A-47D4-A561-085207C35A04}">
      <dgm:prSet/>
      <dgm:spPr/>
      <dgm:t>
        <a:bodyPr/>
        <a:lstStyle/>
        <a:p>
          <a:endParaRPr lang="de-DE"/>
        </a:p>
      </dgm:t>
    </dgm:pt>
    <dgm:pt modelId="{08F2D6BF-6A81-423D-84A9-E98C9A59637C}">
      <dgm:prSet phldrT="[Text]"/>
      <dgm:spPr/>
      <dgm:t>
        <a:bodyPr/>
        <a:lstStyle/>
        <a:p>
          <a:r>
            <a:rPr lang="en-US" dirty="0" err="1"/>
            <a:t>Schulämter</a:t>
          </a:r>
          <a:endParaRPr lang="de-DE" dirty="0"/>
        </a:p>
      </dgm:t>
    </dgm:pt>
    <dgm:pt modelId="{1DFECE84-4B0E-4138-9D7E-E08C9F333026}" type="parTrans" cxnId="{142E2413-BE8F-4E40-8959-B44A90894F56}">
      <dgm:prSet/>
      <dgm:spPr/>
      <dgm:t>
        <a:bodyPr/>
        <a:lstStyle/>
        <a:p>
          <a:endParaRPr lang="de-DE"/>
        </a:p>
      </dgm:t>
    </dgm:pt>
    <dgm:pt modelId="{585DB144-3C55-43B7-8581-3349FB1754D7}" type="sibTrans" cxnId="{142E2413-BE8F-4E40-8959-B44A90894F56}">
      <dgm:prSet/>
      <dgm:spPr/>
      <dgm:t>
        <a:bodyPr/>
        <a:lstStyle/>
        <a:p>
          <a:endParaRPr lang="de-DE"/>
        </a:p>
      </dgm:t>
    </dgm:pt>
    <dgm:pt modelId="{7725F7CD-4B52-404D-B522-79C50E77939E}">
      <dgm:prSet/>
      <dgm:spPr/>
      <dgm:t>
        <a:bodyPr/>
        <a:lstStyle/>
        <a:p>
          <a:r>
            <a:rPr lang="de-DE" dirty="0"/>
            <a:t>Schulleiter</a:t>
          </a:r>
        </a:p>
      </dgm:t>
    </dgm:pt>
    <dgm:pt modelId="{99CD4400-3CC9-4EBE-BC79-D80F49630575}" type="parTrans" cxnId="{BDEEA9E7-5229-49FE-8A3D-90180A5B8B16}">
      <dgm:prSet/>
      <dgm:spPr/>
      <dgm:t>
        <a:bodyPr/>
        <a:lstStyle/>
        <a:p>
          <a:endParaRPr lang="de-DE"/>
        </a:p>
      </dgm:t>
    </dgm:pt>
    <dgm:pt modelId="{CB7DBAF0-B918-4EB6-8F41-6DD6F6B6F4A7}" type="sibTrans" cxnId="{BDEEA9E7-5229-49FE-8A3D-90180A5B8B16}">
      <dgm:prSet/>
      <dgm:spPr/>
      <dgm:t>
        <a:bodyPr/>
        <a:lstStyle/>
        <a:p>
          <a:endParaRPr lang="de-DE"/>
        </a:p>
      </dgm:t>
    </dgm:pt>
    <dgm:pt modelId="{BA0BA05D-A6DF-4B0C-B2FC-4A0C0E665436}">
      <dgm:prSet/>
      <dgm:spPr/>
      <dgm:t>
        <a:bodyPr/>
        <a:lstStyle/>
        <a:p>
          <a:r>
            <a:rPr lang="de-DE" dirty="0"/>
            <a:t>Schulleiter</a:t>
          </a:r>
        </a:p>
      </dgm:t>
    </dgm:pt>
    <dgm:pt modelId="{8A17DCB2-CAFB-45F1-8C78-C8CDAFF1C41E}" type="parTrans" cxnId="{6A24DFB8-EF0A-4A92-BD9E-323425A48529}">
      <dgm:prSet/>
      <dgm:spPr/>
      <dgm:t>
        <a:bodyPr/>
        <a:lstStyle/>
        <a:p>
          <a:endParaRPr lang="de-DE"/>
        </a:p>
      </dgm:t>
    </dgm:pt>
    <dgm:pt modelId="{084740B1-E9A3-4CF5-A09D-49782855A867}" type="sibTrans" cxnId="{6A24DFB8-EF0A-4A92-BD9E-323425A48529}">
      <dgm:prSet/>
      <dgm:spPr/>
      <dgm:t>
        <a:bodyPr/>
        <a:lstStyle/>
        <a:p>
          <a:endParaRPr lang="de-DE"/>
        </a:p>
      </dgm:t>
    </dgm:pt>
    <dgm:pt modelId="{13A64AD2-446E-4A60-8FD3-D8317D1A2916}">
      <dgm:prSet/>
      <dgm:spPr/>
      <dgm:t>
        <a:bodyPr/>
        <a:lstStyle/>
        <a:p>
          <a:r>
            <a:rPr lang="de-DE" dirty="0"/>
            <a:t>Lehrer</a:t>
          </a:r>
        </a:p>
      </dgm:t>
    </dgm:pt>
    <dgm:pt modelId="{05A8EA7A-207A-4BB3-BA4C-0337F43541BC}" type="parTrans" cxnId="{173EF563-68CE-49FF-A97F-822F8FFAF92E}">
      <dgm:prSet/>
      <dgm:spPr/>
      <dgm:t>
        <a:bodyPr/>
        <a:lstStyle/>
        <a:p>
          <a:endParaRPr lang="de-DE"/>
        </a:p>
      </dgm:t>
    </dgm:pt>
    <dgm:pt modelId="{358E4A25-0240-476D-8B96-6B3D41C9F270}" type="sibTrans" cxnId="{173EF563-68CE-49FF-A97F-822F8FFAF92E}">
      <dgm:prSet/>
      <dgm:spPr/>
      <dgm:t>
        <a:bodyPr/>
        <a:lstStyle/>
        <a:p>
          <a:endParaRPr lang="de-DE"/>
        </a:p>
      </dgm:t>
    </dgm:pt>
    <dgm:pt modelId="{1DE9E33A-33C4-458C-87F9-43A83A2C0AF6}">
      <dgm:prSet/>
      <dgm:spPr/>
      <dgm:t>
        <a:bodyPr/>
        <a:lstStyle/>
        <a:p>
          <a:r>
            <a:rPr lang="de-DE" dirty="0"/>
            <a:t>Lehrer</a:t>
          </a:r>
        </a:p>
      </dgm:t>
    </dgm:pt>
    <dgm:pt modelId="{01BD5592-2CCE-43C6-9FC0-9E069DD3E04E}" type="parTrans" cxnId="{692BA61F-5F6C-46D6-A409-3524DD076ACF}">
      <dgm:prSet/>
      <dgm:spPr/>
      <dgm:t>
        <a:bodyPr/>
        <a:lstStyle/>
        <a:p>
          <a:endParaRPr lang="de-DE"/>
        </a:p>
      </dgm:t>
    </dgm:pt>
    <dgm:pt modelId="{303820FB-6A1E-4509-B68C-9EB910949449}" type="sibTrans" cxnId="{692BA61F-5F6C-46D6-A409-3524DD076ACF}">
      <dgm:prSet/>
      <dgm:spPr/>
      <dgm:t>
        <a:bodyPr/>
        <a:lstStyle/>
        <a:p>
          <a:endParaRPr lang="de-DE"/>
        </a:p>
      </dgm:t>
    </dgm:pt>
    <dgm:pt modelId="{E8B9A23E-3E7F-4FC0-B2AF-AF82D6AD31A6}">
      <dgm:prSet/>
      <dgm:spPr/>
      <dgm:t>
        <a:bodyPr/>
        <a:lstStyle/>
        <a:p>
          <a:r>
            <a:rPr lang="de-DE" dirty="0"/>
            <a:t>Klassen</a:t>
          </a:r>
        </a:p>
      </dgm:t>
    </dgm:pt>
    <dgm:pt modelId="{EDE8CAC0-955D-424F-9CB2-C9B864283E15}" type="parTrans" cxnId="{155F53ED-D06E-44C9-892F-D1403F113A4C}">
      <dgm:prSet/>
      <dgm:spPr/>
      <dgm:t>
        <a:bodyPr/>
        <a:lstStyle/>
        <a:p>
          <a:endParaRPr lang="de-DE"/>
        </a:p>
      </dgm:t>
    </dgm:pt>
    <dgm:pt modelId="{A75BF010-2122-41FB-AFC6-F46F16B810FC}" type="sibTrans" cxnId="{155F53ED-D06E-44C9-892F-D1403F113A4C}">
      <dgm:prSet/>
      <dgm:spPr/>
      <dgm:t>
        <a:bodyPr/>
        <a:lstStyle/>
        <a:p>
          <a:endParaRPr lang="de-DE"/>
        </a:p>
      </dgm:t>
    </dgm:pt>
    <dgm:pt modelId="{7896F0E1-2742-4455-8E1F-F6B244F629E4}">
      <dgm:prSet/>
      <dgm:spPr/>
      <dgm:t>
        <a:bodyPr/>
        <a:lstStyle/>
        <a:p>
          <a:r>
            <a:rPr lang="de-DE" dirty="0"/>
            <a:t>Schulleiter</a:t>
          </a:r>
        </a:p>
      </dgm:t>
    </dgm:pt>
    <dgm:pt modelId="{B6E7D715-AA42-46B2-A24B-606BFAFABD02}" type="parTrans" cxnId="{F934E32A-3529-4EF7-B007-8B3AE6707A80}">
      <dgm:prSet/>
      <dgm:spPr/>
      <dgm:t>
        <a:bodyPr/>
        <a:lstStyle/>
        <a:p>
          <a:endParaRPr lang="de-DE"/>
        </a:p>
      </dgm:t>
    </dgm:pt>
    <dgm:pt modelId="{8A1B6EB8-9144-46D3-82B8-1593E9B8D4B4}" type="sibTrans" cxnId="{F934E32A-3529-4EF7-B007-8B3AE6707A80}">
      <dgm:prSet/>
      <dgm:spPr/>
      <dgm:t>
        <a:bodyPr/>
        <a:lstStyle/>
        <a:p>
          <a:endParaRPr lang="de-DE"/>
        </a:p>
      </dgm:t>
    </dgm:pt>
    <dgm:pt modelId="{82A07F45-2BDA-49FB-8D82-6314B6C889F7}">
      <dgm:prSet/>
      <dgm:spPr/>
      <dgm:t>
        <a:bodyPr/>
        <a:lstStyle/>
        <a:p>
          <a:r>
            <a:rPr lang="de-DE" dirty="0"/>
            <a:t>Lehrer</a:t>
          </a:r>
        </a:p>
      </dgm:t>
    </dgm:pt>
    <dgm:pt modelId="{45811FE2-66A4-4840-A96E-F68983AA19A4}" type="parTrans" cxnId="{F99967D8-AE48-4DF5-8F30-9FA349600C32}">
      <dgm:prSet/>
      <dgm:spPr/>
      <dgm:t>
        <a:bodyPr/>
        <a:lstStyle/>
        <a:p>
          <a:endParaRPr lang="de-DE"/>
        </a:p>
      </dgm:t>
    </dgm:pt>
    <dgm:pt modelId="{348930EE-03AE-40A6-8964-F5CA20468587}" type="sibTrans" cxnId="{F99967D8-AE48-4DF5-8F30-9FA349600C32}">
      <dgm:prSet/>
      <dgm:spPr/>
      <dgm:t>
        <a:bodyPr/>
        <a:lstStyle/>
        <a:p>
          <a:endParaRPr lang="de-DE"/>
        </a:p>
      </dgm:t>
    </dgm:pt>
    <dgm:pt modelId="{0DDD0AAF-B8B9-410D-A51D-E3A8A9C086EC}">
      <dgm:prSet/>
      <dgm:spPr/>
      <dgm:t>
        <a:bodyPr/>
        <a:lstStyle/>
        <a:p>
          <a:r>
            <a:rPr lang="de-DE" dirty="0"/>
            <a:t>Lehrer</a:t>
          </a:r>
        </a:p>
      </dgm:t>
    </dgm:pt>
    <dgm:pt modelId="{ABB8B414-050A-49EE-AEF3-5197280B3AC2}" type="parTrans" cxnId="{95F93E33-86DF-4F7D-9FE9-730CDF2A4004}">
      <dgm:prSet/>
      <dgm:spPr/>
      <dgm:t>
        <a:bodyPr/>
        <a:lstStyle/>
        <a:p>
          <a:endParaRPr lang="de-DE"/>
        </a:p>
      </dgm:t>
    </dgm:pt>
    <dgm:pt modelId="{03C4C537-05E1-4BFB-81AF-56F21C6AB6BB}" type="sibTrans" cxnId="{95F93E33-86DF-4F7D-9FE9-730CDF2A4004}">
      <dgm:prSet/>
      <dgm:spPr/>
      <dgm:t>
        <a:bodyPr/>
        <a:lstStyle/>
        <a:p>
          <a:endParaRPr lang="de-DE"/>
        </a:p>
      </dgm:t>
    </dgm:pt>
    <dgm:pt modelId="{291DB485-F951-4AC6-BCE0-456550A2B13A}">
      <dgm:prSet/>
      <dgm:spPr/>
      <dgm:t>
        <a:bodyPr/>
        <a:lstStyle/>
        <a:p>
          <a:r>
            <a:rPr lang="de-DE" dirty="0"/>
            <a:t>Klassen</a:t>
          </a:r>
        </a:p>
      </dgm:t>
    </dgm:pt>
    <dgm:pt modelId="{5B2ED7D2-2FB4-4A83-98C8-0FC3ECB9000B}" type="parTrans" cxnId="{2720813C-EC09-4BC2-8805-6B58C7C4F753}">
      <dgm:prSet/>
      <dgm:spPr/>
      <dgm:t>
        <a:bodyPr/>
        <a:lstStyle/>
        <a:p>
          <a:endParaRPr lang="de-DE"/>
        </a:p>
      </dgm:t>
    </dgm:pt>
    <dgm:pt modelId="{7231B3D1-78D8-4052-A9B5-C0BA8AE25C5F}" type="sibTrans" cxnId="{2720813C-EC09-4BC2-8805-6B58C7C4F753}">
      <dgm:prSet/>
      <dgm:spPr/>
      <dgm:t>
        <a:bodyPr/>
        <a:lstStyle/>
        <a:p>
          <a:endParaRPr lang="de-DE"/>
        </a:p>
      </dgm:t>
    </dgm:pt>
    <dgm:pt modelId="{2CBF952E-DD25-4F61-AE29-9ACFBC4DE855}">
      <dgm:prSet/>
      <dgm:spPr/>
      <dgm:t>
        <a:bodyPr/>
        <a:lstStyle/>
        <a:p>
          <a:r>
            <a:rPr lang="de-DE" dirty="0"/>
            <a:t>Klassen</a:t>
          </a:r>
        </a:p>
      </dgm:t>
    </dgm:pt>
    <dgm:pt modelId="{B811B6D1-3E5A-4232-98D9-B91AD9D550C2}" type="parTrans" cxnId="{119A26F5-9A3D-4B3D-9D9A-620BAC705246}">
      <dgm:prSet/>
      <dgm:spPr/>
      <dgm:t>
        <a:bodyPr/>
        <a:lstStyle/>
        <a:p>
          <a:endParaRPr lang="de-DE"/>
        </a:p>
      </dgm:t>
    </dgm:pt>
    <dgm:pt modelId="{7E79E3E2-665D-44C7-98D8-3BDB9CFF7D50}" type="sibTrans" cxnId="{119A26F5-9A3D-4B3D-9D9A-620BAC705246}">
      <dgm:prSet/>
      <dgm:spPr/>
      <dgm:t>
        <a:bodyPr/>
        <a:lstStyle/>
        <a:p>
          <a:endParaRPr lang="de-DE"/>
        </a:p>
      </dgm:t>
    </dgm:pt>
    <dgm:pt modelId="{F8A1F469-4359-4535-A433-C95A9A8DA529}" type="pres">
      <dgm:prSet presAssocID="{37F7607C-8B04-4871-AD20-45547C1F807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478BC29-C215-4942-A625-B9E58F5E5F78}" type="pres">
      <dgm:prSet presAssocID="{1A7E043E-7D3C-4A8F-9A20-033131DA81E3}" presName="hierRoot1" presStyleCnt="0">
        <dgm:presLayoutVars>
          <dgm:hierBranch val="init"/>
        </dgm:presLayoutVars>
      </dgm:prSet>
      <dgm:spPr/>
    </dgm:pt>
    <dgm:pt modelId="{7EE28EB0-3140-4714-8C19-A0E09037D81A}" type="pres">
      <dgm:prSet presAssocID="{1A7E043E-7D3C-4A8F-9A20-033131DA81E3}" presName="rootComposite1" presStyleCnt="0"/>
      <dgm:spPr/>
    </dgm:pt>
    <dgm:pt modelId="{CF52501A-827C-4EBB-ABAE-CEC959677456}" type="pres">
      <dgm:prSet presAssocID="{1A7E043E-7D3C-4A8F-9A20-033131DA81E3}" presName="rootText1" presStyleLbl="node0" presStyleIdx="0" presStyleCnt="1" custScaleX="158715" custLinFactNeighborX="0" custLinFactNeighborY="548">
        <dgm:presLayoutVars>
          <dgm:chPref val="3"/>
        </dgm:presLayoutVars>
      </dgm:prSet>
      <dgm:spPr/>
    </dgm:pt>
    <dgm:pt modelId="{F34E9A88-DB82-4F46-B994-5F05FB35D521}" type="pres">
      <dgm:prSet presAssocID="{1A7E043E-7D3C-4A8F-9A20-033131DA81E3}" presName="rootConnector1" presStyleLbl="node1" presStyleIdx="0" presStyleCnt="0"/>
      <dgm:spPr/>
    </dgm:pt>
    <dgm:pt modelId="{02A48AE5-658F-4DE9-8329-ACBB0BA2F130}" type="pres">
      <dgm:prSet presAssocID="{1A7E043E-7D3C-4A8F-9A20-033131DA81E3}" presName="hierChild2" presStyleCnt="0"/>
      <dgm:spPr/>
    </dgm:pt>
    <dgm:pt modelId="{E1044236-7613-4C8A-BC9D-24BAA624AE66}" type="pres">
      <dgm:prSet presAssocID="{F29A6E1B-DB24-4AAD-B455-BC9B907840E8}" presName="Name37" presStyleLbl="parChTrans1D2" presStyleIdx="0" presStyleCnt="4"/>
      <dgm:spPr/>
    </dgm:pt>
    <dgm:pt modelId="{3B36FDAD-D086-4F87-ADD4-68D399CD3CE5}" type="pres">
      <dgm:prSet presAssocID="{FBA663FF-B785-4741-AB05-07D81FD4922C}" presName="hierRoot2" presStyleCnt="0">
        <dgm:presLayoutVars>
          <dgm:hierBranch val="init"/>
        </dgm:presLayoutVars>
      </dgm:prSet>
      <dgm:spPr/>
    </dgm:pt>
    <dgm:pt modelId="{A8DD5B5A-B1F8-422F-BA50-453A3D2A635F}" type="pres">
      <dgm:prSet presAssocID="{FBA663FF-B785-4741-AB05-07D81FD4922C}" presName="rootComposite" presStyleCnt="0"/>
      <dgm:spPr/>
    </dgm:pt>
    <dgm:pt modelId="{AF366888-455A-44F1-B9FE-1EBDB989552E}" type="pres">
      <dgm:prSet presAssocID="{FBA663FF-B785-4741-AB05-07D81FD4922C}" presName="rootText" presStyleLbl="node2" presStyleIdx="0" presStyleCnt="3">
        <dgm:presLayoutVars>
          <dgm:chPref val="3"/>
        </dgm:presLayoutVars>
      </dgm:prSet>
      <dgm:spPr/>
    </dgm:pt>
    <dgm:pt modelId="{02B1BBD5-8A10-4B88-B055-B7CB28B60F25}" type="pres">
      <dgm:prSet presAssocID="{FBA663FF-B785-4741-AB05-07D81FD4922C}" presName="rootConnector" presStyleLbl="node2" presStyleIdx="0" presStyleCnt="3"/>
      <dgm:spPr/>
    </dgm:pt>
    <dgm:pt modelId="{6668A427-24F3-43AC-B795-952351D75782}" type="pres">
      <dgm:prSet presAssocID="{FBA663FF-B785-4741-AB05-07D81FD4922C}" presName="hierChild4" presStyleCnt="0"/>
      <dgm:spPr/>
    </dgm:pt>
    <dgm:pt modelId="{E9FD7F2A-5F81-4F8E-9F27-244EF8BF1EA0}" type="pres">
      <dgm:prSet presAssocID="{99CD4400-3CC9-4EBE-BC79-D80F49630575}" presName="Name37" presStyleLbl="parChTrans1D3" presStyleIdx="0" presStyleCnt="3"/>
      <dgm:spPr/>
    </dgm:pt>
    <dgm:pt modelId="{BE36DB3C-48A8-461A-84FA-55C4A70FF9D1}" type="pres">
      <dgm:prSet presAssocID="{7725F7CD-4B52-404D-B522-79C50E77939E}" presName="hierRoot2" presStyleCnt="0">
        <dgm:presLayoutVars>
          <dgm:hierBranch val="init"/>
        </dgm:presLayoutVars>
      </dgm:prSet>
      <dgm:spPr/>
    </dgm:pt>
    <dgm:pt modelId="{B059D610-C758-4D60-A251-0EE67D90127F}" type="pres">
      <dgm:prSet presAssocID="{7725F7CD-4B52-404D-B522-79C50E77939E}" presName="rootComposite" presStyleCnt="0"/>
      <dgm:spPr/>
    </dgm:pt>
    <dgm:pt modelId="{0CBBB757-40AC-4CEF-B812-E04B85B47DBD}" type="pres">
      <dgm:prSet presAssocID="{7725F7CD-4B52-404D-B522-79C50E77939E}" presName="rootText" presStyleLbl="node3" presStyleIdx="0" presStyleCnt="3">
        <dgm:presLayoutVars>
          <dgm:chPref val="3"/>
        </dgm:presLayoutVars>
      </dgm:prSet>
      <dgm:spPr/>
    </dgm:pt>
    <dgm:pt modelId="{F2CB0CE8-EA29-4D2F-A4A9-A809EE4021D3}" type="pres">
      <dgm:prSet presAssocID="{7725F7CD-4B52-404D-B522-79C50E77939E}" presName="rootConnector" presStyleLbl="node3" presStyleIdx="0" presStyleCnt="3"/>
      <dgm:spPr/>
    </dgm:pt>
    <dgm:pt modelId="{A2D11438-4D40-4468-91FE-26064C0C6D7E}" type="pres">
      <dgm:prSet presAssocID="{7725F7CD-4B52-404D-B522-79C50E77939E}" presName="hierChild4" presStyleCnt="0"/>
      <dgm:spPr/>
    </dgm:pt>
    <dgm:pt modelId="{976FB0EF-5F26-42EE-9497-53FD906652BE}" type="pres">
      <dgm:prSet presAssocID="{05A8EA7A-207A-4BB3-BA4C-0337F43541BC}" presName="Name37" presStyleLbl="parChTrans1D4" presStyleIdx="0" presStyleCnt="7"/>
      <dgm:spPr/>
    </dgm:pt>
    <dgm:pt modelId="{10ECD784-4668-4A65-8AD8-036A6B95D236}" type="pres">
      <dgm:prSet presAssocID="{13A64AD2-446E-4A60-8FD3-D8317D1A2916}" presName="hierRoot2" presStyleCnt="0">
        <dgm:presLayoutVars>
          <dgm:hierBranch val="init"/>
        </dgm:presLayoutVars>
      </dgm:prSet>
      <dgm:spPr/>
    </dgm:pt>
    <dgm:pt modelId="{EC89FA70-7B43-4D51-9D22-9EB17335DCE2}" type="pres">
      <dgm:prSet presAssocID="{13A64AD2-446E-4A60-8FD3-D8317D1A2916}" presName="rootComposite" presStyleCnt="0"/>
      <dgm:spPr/>
    </dgm:pt>
    <dgm:pt modelId="{BBD307C1-590E-4AAC-9F8A-96930F29BE73}" type="pres">
      <dgm:prSet presAssocID="{13A64AD2-446E-4A60-8FD3-D8317D1A2916}" presName="rootText" presStyleLbl="node4" presStyleIdx="0" presStyleCnt="7">
        <dgm:presLayoutVars>
          <dgm:chPref val="3"/>
        </dgm:presLayoutVars>
      </dgm:prSet>
      <dgm:spPr/>
    </dgm:pt>
    <dgm:pt modelId="{7FB619A3-DD5C-4D6D-AC22-7909C3A1D428}" type="pres">
      <dgm:prSet presAssocID="{13A64AD2-446E-4A60-8FD3-D8317D1A2916}" presName="rootConnector" presStyleLbl="node4" presStyleIdx="0" presStyleCnt="7"/>
      <dgm:spPr/>
    </dgm:pt>
    <dgm:pt modelId="{F1F7FD56-3CD1-494E-9ECA-3E6C53766E87}" type="pres">
      <dgm:prSet presAssocID="{13A64AD2-446E-4A60-8FD3-D8317D1A2916}" presName="hierChild4" presStyleCnt="0"/>
      <dgm:spPr/>
    </dgm:pt>
    <dgm:pt modelId="{665E1344-5871-4D36-A8B0-38EFFC772B4B}" type="pres">
      <dgm:prSet presAssocID="{EDE8CAC0-955D-424F-9CB2-C9B864283E15}" presName="Name37" presStyleLbl="parChTrans1D4" presStyleIdx="1" presStyleCnt="7"/>
      <dgm:spPr/>
    </dgm:pt>
    <dgm:pt modelId="{4894F6D0-B8FE-45CD-9906-860ABA8938B1}" type="pres">
      <dgm:prSet presAssocID="{E8B9A23E-3E7F-4FC0-B2AF-AF82D6AD31A6}" presName="hierRoot2" presStyleCnt="0">
        <dgm:presLayoutVars>
          <dgm:hierBranch val="init"/>
        </dgm:presLayoutVars>
      </dgm:prSet>
      <dgm:spPr/>
    </dgm:pt>
    <dgm:pt modelId="{FF012EB4-37A8-4BC1-8E79-970BE431EE07}" type="pres">
      <dgm:prSet presAssocID="{E8B9A23E-3E7F-4FC0-B2AF-AF82D6AD31A6}" presName="rootComposite" presStyleCnt="0"/>
      <dgm:spPr/>
    </dgm:pt>
    <dgm:pt modelId="{FEAFD682-4582-4CE1-B25C-4BBC700A9512}" type="pres">
      <dgm:prSet presAssocID="{E8B9A23E-3E7F-4FC0-B2AF-AF82D6AD31A6}" presName="rootText" presStyleLbl="node4" presStyleIdx="1" presStyleCnt="7">
        <dgm:presLayoutVars>
          <dgm:chPref val="3"/>
        </dgm:presLayoutVars>
      </dgm:prSet>
      <dgm:spPr/>
    </dgm:pt>
    <dgm:pt modelId="{54F9C287-91D5-4152-BBE1-B343739C1891}" type="pres">
      <dgm:prSet presAssocID="{E8B9A23E-3E7F-4FC0-B2AF-AF82D6AD31A6}" presName="rootConnector" presStyleLbl="node4" presStyleIdx="1" presStyleCnt="7"/>
      <dgm:spPr/>
    </dgm:pt>
    <dgm:pt modelId="{0A2E5492-FDB7-433E-9007-019304421F49}" type="pres">
      <dgm:prSet presAssocID="{E8B9A23E-3E7F-4FC0-B2AF-AF82D6AD31A6}" presName="hierChild4" presStyleCnt="0"/>
      <dgm:spPr/>
    </dgm:pt>
    <dgm:pt modelId="{E76E1257-2F82-4AC1-B6EB-32850658D468}" type="pres">
      <dgm:prSet presAssocID="{E8B9A23E-3E7F-4FC0-B2AF-AF82D6AD31A6}" presName="hierChild5" presStyleCnt="0"/>
      <dgm:spPr/>
    </dgm:pt>
    <dgm:pt modelId="{2792D608-1FEA-40F6-A027-18A448C4FFC0}" type="pres">
      <dgm:prSet presAssocID="{5B2ED7D2-2FB4-4A83-98C8-0FC3ECB9000B}" presName="Name37" presStyleLbl="parChTrans1D4" presStyleIdx="2" presStyleCnt="7"/>
      <dgm:spPr/>
    </dgm:pt>
    <dgm:pt modelId="{E608678F-5F0F-45B3-9E35-339EFE12AEFF}" type="pres">
      <dgm:prSet presAssocID="{291DB485-F951-4AC6-BCE0-456550A2B13A}" presName="hierRoot2" presStyleCnt="0">
        <dgm:presLayoutVars>
          <dgm:hierBranch val="init"/>
        </dgm:presLayoutVars>
      </dgm:prSet>
      <dgm:spPr/>
    </dgm:pt>
    <dgm:pt modelId="{EE885CA2-F180-48C0-87E5-B0F975D4763B}" type="pres">
      <dgm:prSet presAssocID="{291DB485-F951-4AC6-BCE0-456550A2B13A}" presName="rootComposite" presStyleCnt="0"/>
      <dgm:spPr/>
    </dgm:pt>
    <dgm:pt modelId="{DF2A333F-B102-4E47-B235-292257AE008F}" type="pres">
      <dgm:prSet presAssocID="{291DB485-F951-4AC6-BCE0-456550A2B13A}" presName="rootText" presStyleLbl="node4" presStyleIdx="2" presStyleCnt="7">
        <dgm:presLayoutVars>
          <dgm:chPref val="3"/>
        </dgm:presLayoutVars>
      </dgm:prSet>
      <dgm:spPr/>
    </dgm:pt>
    <dgm:pt modelId="{D675A411-3378-40EB-AE05-59A8B38C92AE}" type="pres">
      <dgm:prSet presAssocID="{291DB485-F951-4AC6-BCE0-456550A2B13A}" presName="rootConnector" presStyleLbl="node4" presStyleIdx="2" presStyleCnt="7"/>
      <dgm:spPr/>
    </dgm:pt>
    <dgm:pt modelId="{29B89609-78FD-4004-BA46-90477EE02245}" type="pres">
      <dgm:prSet presAssocID="{291DB485-F951-4AC6-BCE0-456550A2B13A}" presName="hierChild4" presStyleCnt="0"/>
      <dgm:spPr/>
    </dgm:pt>
    <dgm:pt modelId="{A34B0E15-3820-4DF9-BE56-F3E5594A20A0}" type="pres">
      <dgm:prSet presAssocID="{291DB485-F951-4AC6-BCE0-456550A2B13A}" presName="hierChild5" presStyleCnt="0"/>
      <dgm:spPr/>
    </dgm:pt>
    <dgm:pt modelId="{D2627F96-2E97-4CE7-9474-F5CAEEF2D886}" type="pres">
      <dgm:prSet presAssocID="{B811B6D1-3E5A-4232-98D9-B91AD9D550C2}" presName="Name37" presStyleLbl="parChTrans1D4" presStyleIdx="3" presStyleCnt="7"/>
      <dgm:spPr/>
    </dgm:pt>
    <dgm:pt modelId="{D54B447F-449E-404A-9469-4B3955AB52D9}" type="pres">
      <dgm:prSet presAssocID="{2CBF952E-DD25-4F61-AE29-9ACFBC4DE855}" presName="hierRoot2" presStyleCnt="0">
        <dgm:presLayoutVars>
          <dgm:hierBranch val="init"/>
        </dgm:presLayoutVars>
      </dgm:prSet>
      <dgm:spPr/>
    </dgm:pt>
    <dgm:pt modelId="{DD623167-9B5D-4A91-ABB1-54935FE6B0AF}" type="pres">
      <dgm:prSet presAssocID="{2CBF952E-DD25-4F61-AE29-9ACFBC4DE855}" presName="rootComposite" presStyleCnt="0"/>
      <dgm:spPr/>
    </dgm:pt>
    <dgm:pt modelId="{3EC454FE-BDF4-4FA4-80F1-5D00C14D41A9}" type="pres">
      <dgm:prSet presAssocID="{2CBF952E-DD25-4F61-AE29-9ACFBC4DE855}" presName="rootText" presStyleLbl="node4" presStyleIdx="3" presStyleCnt="7">
        <dgm:presLayoutVars>
          <dgm:chPref val="3"/>
        </dgm:presLayoutVars>
      </dgm:prSet>
      <dgm:spPr/>
    </dgm:pt>
    <dgm:pt modelId="{55EED08A-B62F-4923-84F5-9B67FC7C95FA}" type="pres">
      <dgm:prSet presAssocID="{2CBF952E-DD25-4F61-AE29-9ACFBC4DE855}" presName="rootConnector" presStyleLbl="node4" presStyleIdx="3" presStyleCnt="7"/>
      <dgm:spPr/>
    </dgm:pt>
    <dgm:pt modelId="{32642916-7733-4178-9F01-23DF9383988E}" type="pres">
      <dgm:prSet presAssocID="{2CBF952E-DD25-4F61-AE29-9ACFBC4DE855}" presName="hierChild4" presStyleCnt="0"/>
      <dgm:spPr/>
    </dgm:pt>
    <dgm:pt modelId="{2CAA0578-1EDA-44AD-890F-34D49DE8BCA5}" type="pres">
      <dgm:prSet presAssocID="{2CBF952E-DD25-4F61-AE29-9ACFBC4DE855}" presName="hierChild5" presStyleCnt="0"/>
      <dgm:spPr/>
    </dgm:pt>
    <dgm:pt modelId="{4DBCEFD2-EB6D-48C9-A538-3AF10DAAE08B}" type="pres">
      <dgm:prSet presAssocID="{13A64AD2-446E-4A60-8FD3-D8317D1A2916}" presName="hierChild5" presStyleCnt="0"/>
      <dgm:spPr/>
    </dgm:pt>
    <dgm:pt modelId="{622132A8-D504-4D3E-B6B2-088F4F6CD187}" type="pres">
      <dgm:prSet presAssocID="{45811FE2-66A4-4840-A96E-F68983AA19A4}" presName="Name37" presStyleLbl="parChTrans1D4" presStyleIdx="4" presStyleCnt="7"/>
      <dgm:spPr/>
    </dgm:pt>
    <dgm:pt modelId="{5177E33D-F227-4352-B9F1-51FF6E052282}" type="pres">
      <dgm:prSet presAssocID="{82A07F45-2BDA-49FB-8D82-6314B6C889F7}" presName="hierRoot2" presStyleCnt="0">
        <dgm:presLayoutVars>
          <dgm:hierBranch val="init"/>
        </dgm:presLayoutVars>
      </dgm:prSet>
      <dgm:spPr/>
    </dgm:pt>
    <dgm:pt modelId="{057FD2EE-5DF5-453C-B245-50B5E6C3F479}" type="pres">
      <dgm:prSet presAssocID="{82A07F45-2BDA-49FB-8D82-6314B6C889F7}" presName="rootComposite" presStyleCnt="0"/>
      <dgm:spPr/>
    </dgm:pt>
    <dgm:pt modelId="{8F72B659-4439-4736-8F9E-843D6033F81C}" type="pres">
      <dgm:prSet presAssocID="{82A07F45-2BDA-49FB-8D82-6314B6C889F7}" presName="rootText" presStyleLbl="node4" presStyleIdx="4" presStyleCnt="7">
        <dgm:presLayoutVars>
          <dgm:chPref val="3"/>
        </dgm:presLayoutVars>
      </dgm:prSet>
      <dgm:spPr/>
    </dgm:pt>
    <dgm:pt modelId="{68A7EDBE-253A-41A7-B929-79675B1374BE}" type="pres">
      <dgm:prSet presAssocID="{82A07F45-2BDA-49FB-8D82-6314B6C889F7}" presName="rootConnector" presStyleLbl="node4" presStyleIdx="4" presStyleCnt="7"/>
      <dgm:spPr/>
    </dgm:pt>
    <dgm:pt modelId="{92A1F6DD-0095-4EE5-AE3F-650AAC834533}" type="pres">
      <dgm:prSet presAssocID="{82A07F45-2BDA-49FB-8D82-6314B6C889F7}" presName="hierChild4" presStyleCnt="0"/>
      <dgm:spPr/>
    </dgm:pt>
    <dgm:pt modelId="{BC541F26-A3C3-48D2-A803-3FA0B91E55FF}" type="pres">
      <dgm:prSet presAssocID="{82A07F45-2BDA-49FB-8D82-6314B6C889F7}" presName="hierChild5" presStyleCnt="0"/>
      <dgm:spPr/>
    </dgm:pt>
    <dgm:pt modelId="{52FCEA7C-6450-435B-93E8-F063FC7D5D64}" type="pres">
      <dgm:prSet presAssocID="{ABB8B414-050A-49EE-AEF3-5197280B3AC2}" presName="Name37" presStyleLbl="parChTrans1D4" presStyleIdx="5" presStyleCnt="7"/>
      <dgm:spPr/>
    </dgm:pt>
    <dgm:pt modelId="{EF1F478C-DC4C-4586-AB51-021DC15D030E}" type="pres">
      <dgm:prSet presAssocID="{0DDD0AAF-B8B9-410D-A51D-E3A8A9C086EC}" presName="hierRoot2" presStyleCnt="0">
        <dgm:presLayoutVars>
          <dgm:hierBranch val="init"/>
        </dgm:presLayoutVars>
      </dgm:prSet>
      <dgm:spPr/>
    </dgm:pt>
    <dgm:pt modelId="{3BDD10C2-BC6F-4630-9135-926986F41774}" type="pres">
      <dgm:prSet presAssocID="{0DDD0AAF-B8B9-410D-A51D-E3A8A9C086EC}" presName="rootComposite" presStyleCnt="0"/>
      <dgm:spPr/>
    </dgm:pt>
    <dgm:pt modelId="{FB4485A4-5522-4B26-A31C-FA99686EF733}" type="pres">
      <dgm:prSet presAssocID="{0DDD0AAF-B8B9-410D-A51D-E3A8A9C086EC}" presName="rootText" presStyleLbl="node4" presStyleIdx="5" presStyleCnt="7">
        <dgm:presLayoutVars>
          <dgm:chPref val="3"/>
        </dgm:presLayoutVars>
      </dgm:prSet>
      <dgm:spPr/>
    </dgm:pt>
    <dgm:pt modelId="{29901505-F217-408F-AAB9-30C0CE669696}" type="pres">
      <dgm:prSet presAssocID="{0DDD0AAF-B8B9-410D-A51D-E3A8A9C086EC}" presName="rootConnector" presStyleLbl="node4" presStyleIdx="5" presStyleCnt="7"/>
      <dgm:spPr/>
    </dgm:pt>
    <dgm:pt modelId="{8FA9F091-4AE4-4C6E-A194-74EAAE7A9C65}" type="pres">
      <dgm:prSet presAssocID="{0DDD0AAF-B8B9-410D-A51D-E3A8A9C086EC}" presName="hierChild4" presStyleCnt="0"/>
      <dgm:spPr/>
    </dgm:pt>
    <dgm:pt modelId="{342F3580-9F17-4910-9BC8-55F8A0E2213E}" type="pres">
      <dgm:prSet presAssocID="{0DDD0AAF-B8B9-410D-A51D-E3A8A9C086EC}" presName="hierChild5" presStyleCnt="0"/>
      <dgm:spPr/>
    </dgm:pt>
    <dgm:pt modelId="{A4FB558B-A802-49E0-B74B-CB5C4A03A88B}" type="pres">
      <dgm:prSet presAssocID="{7725F7CD-4B52-404D-B522-79C50E77939E}" presName="hierChild5" presStyleCnt="0"/>
      <dgm:spPr/>
    </dgm:pt>
    <dgm:pt modelId="{2B2E1074-87C7-4C8A-94D6-B127246EF778}" type="pres">
      <dgm:prSet presAssocID="{8A17DCB2-CAFB-45F1-8C78-C8CDAFF1C41E}" presName="Name37" presStyleLbl="parChTrans1D3" presStyleIdx="1" presStyleCnt="3"/>
      <dgm:spPr/>
    </dgm:pt>
    <dgm:pt modelId="{D211A8BB-7E8E-49F0-AEA9-689B51EBF0CD}" type="pres">
      <dgm:prSet presAssocID="{BA0BA05D-A6DF-4B0C-B2FC-4A0C0E665436}" presName="hierRoot2" presStyleCnt="0">
        <dgm:presLayoutVars>
          <dgm:hierBranch val="init"/>
        </dgm:presLayoutVars>
      </dgm:prSet>
      <dgm:spPr/>
    </dgm:pt>
    <dgm:pt modelId="{986223FA-C4BD-4BA5-9D49-D01C059793B2}" type="pres">
      <dgm:prSet presAssocID="{BA0BA05D-A6DF-4B0C-B2FC-4A0C0E665436}" presName="rootComposite" presStyleCnt="0"/>
      <dgm:spPr/>
    </dgm:pt>
    <dgm:pt modelId="{3B01B20B-14B0-4841-80A9-3FBBF5B843B0}" type="pres">
      <dgm:prSet presAssocID="{BA0BA05D-A6DF-4B0C-B2FC-4A0C0E665436}" presName="rootText" presStyleLbl="node3" presStyleIdx="1" presStyleCnt="3">
        <dgm:presLayoutVars>
          <dgm:chPref val="3"/>
        </dgm:presLayoutVars>
      </dgm:prSet>
      <dgm:spPr/>
    </dgm:pt>
    <dgm:pt modelId="{43E0E777-817E-49AC-AEAE-27C9B957A95F}" type="pres">
      <dgm:prSet presAssocID="{BA0BA05D-A6DF-4B0C-B2FC-4A0C0E665436}" presName="rootConnector" presStyleLbl="node3" presStyleIdx="1" presStyleCnt="3"/>
      <dgm:spPr/>
    </dgm:pt>
    <dgm:pt modelId="{65ED07B5-E22A-4375-85D2-7FFE829CCB03}" type="pres">
      <dgm:prSet presAssocID="{BA0BA05D-A6DF-4B0C-B2FC-4A0C0E665436}" presName="hierChild4" presStyleCnt="0"/>
      <dgm:spPr/>
    </dgm:pt>
    <dgm:pt modelId="{68437CDC-2C33-4C29-BDA6-1239A4E20003}" type="pres">
      <dgm:prSet presAssocID="{01BD5592-2CCE-43C6-9FC0-9E069DD3E04E}" presName="Name37" presStyleLbl="parChTrans1D4" presStyleIdx="6" presStyleCnt="7"/>
      <dgm:spPr/>
    </dgm:pt>
    <dgm:pt modelId="{E01A3BEA-F4B2-4863-BA00-EF128D5EE900}" type="pres">
      <dgm:prSet presAssocID="{1DE9E33A-33C4-458C-87F9-43A83A2C0AF6}" presName="hierRoot2" presStyleCnt="0">
        <dgm:presLayoutVars>
          <dgm:hierBranch val="init"/>
        </dgm:presLayoutVars>
      </dgm:prSet>
      <dgm:spPr/>
    </dgm:pt>
    <dgm:pt modelId="{29992E69-8D4C-46E4-A406-3EBFF5473851}" type="pres">
      <dgm:prSet presAssocID="{1DE9E33A-33C4-458C-87F9-43A83A2C0AF6}" presName="rootComposite" presStyleCnt="0"/>
      <dgm:spPr/>
    </dgm:pt>
    <dgm:pt modelId="{48C4E6EB-ECD4-489E-A8DD-60E8E13DCF9D}" type="pres">
      <dgm:prSet presAssocID="{1DE9E33A-33C4-458C-87F9-43A83A2C0AF6}" presName="rootText" presStyleLbl="node4" presStyleIdx="6" presStyleCnt="7">
        <dgm:presLayoutVars>
          <dgm:chPref val="3"/>
        </dgm:presLayoutVars>
      </dgm:prSet>
      <dgm:spPr/>
    </dgm:pt>
    <dgm:pt modelId="{33C65A1E-C83F-4999-BE0D-C80C5ECE1FB8}" type="pres">
      <dgm:prSet presAssocID="{1DE9E33A-33C4-458C-87F9-43A83A2C0AF6}" presName="rootConnector" presStyleLbl="node4" presStyleIdx="6" presStyleCnt="7"/>
      <dgm:spPr/>
    </dgm:pt>
    <dgm:pt modelId="{604F4D41-F938-421F-8FAB-C881E656F9A1}" type="pres">
      <dgm:prSet presAssocID="{1DE9E33A-33C4-458C-87F9-43A83A2C0AF6}" presName="hierChild4" presStyleCnt="0"/>
      <dgm:spPr/>
    </dgm:pt>
    <dgm:pt modelId="{142F74BE-F1ED-4C9E-9512-9B736826B29B}" type="pres">
      <dgm:prSet presAssocID="{1DE9E33A-33C4-458C-87F9-43A83A2C0AF6}" presName="hierChild5" presStyleCnt="0"/>
      <dgm:spPr/>
    </dgm:pt>
    <dgm:pt modelId="{7FB9F4F6-1D31-4B32-B2D3-C87EC1A44E1C}" type="pres">
      <dgm:prSet presAssocID="{BA0BA05D-A6DF-4B0C-B2FC-4A0C0E665436}" presName="hierChild5" presStyleCnt="0"/>
      <dgm:spPr/>
    </dgm:pt>
    <dgm:pt modelId="{1F56D65D-028A-45B1-A658-727DE7D8E231}" type="pres">
      <dgm:prSet presAssocID="{B6E7D715-AA42-46B2-A24B-606BFAFABD02}" presName="Name37" presStyleLbl="parChTrans1D3" presStyleIdx="2" presStyleCnt="3"/>
      <dgm:spPr/>
    </dgm:pt>
    <dgm:pt modelId="{2DC67485-6489-4E14-882F-E0D247A5E3B3}" type="pres">
      <dgm:prSet presAssocID="{7896F0E1-2742-4455-8E1F-F6B244F629E4}" presName="hierRoot2" presStyleCnt="0">
        <dgm:presLayoutVars>
          <dgm:hierBranch val="init"/>
        </dgm:presLayoutVars>
      </dgm:prSet>
      <dgm:spPr/>
    </dgm:pt>
    <dgm:pt modelId="{D31F5B97-BC38-4BDA-8855-6972F790D65D}" type="pres">
      <dgm:prSet presAssocID="{7896F0E1-2742-4455-8E1F-F6B244F629E4}" presName="rootComposite" presStyleCnt="0"/>
      <dgm:spPr/>
    </dgm:pt>
    <dgm:pt modelId="{8E3F0E75-41D8-47ED-B6E6-94ACFC9FFDDB}" type="pres">
      <dgm:prSet presAssocID="{7896F0E1-2742-4455-8E1F-F6B244F629E4}" presName="rootText" presStyleLbl="node3" presStyleIdx="2" presStyleCnt="3">
        <dgm:presLayoutVars>
          <dgm:chPref val="3"/>
        </dgm:presLayoutVars>
      </dgm:prSet>
      <dgm:spPr/>
    </dgm:pt>
    <dgm:pt modelId="{D4D76521-D082-4561-9C46-017F734FDC61}" type="pres">
      <dgm:prSet presAssocID="{7896F0E1-2742-4455-8E1F-F6B244F629E4}" presName="rootConnector" presStyleLbl="node3" presStyleIdx="2" presStyleCnt="3"/>
      <dgm:spPr/>
    </dgm:pt>
    <dgm:pt modelId="{086332FC-B756-4445-A5B4-D66FBB04C229}" type="pres">
      <dgm:prSet presAssocID="{7896F0E1-2742-4455-8E1F-F6B244F629E4}" presName="hierChild4" presStyleCnt="0"/>
      <dgm:spPr/>
    </dgm:pt>
    <dgm:pt modelId="{7E0D58A7-3D6D-44DF-BE40-AD7C12EB788B}" type="pres">
      <dgm:prSet presAssocID="{7896F0E1-2742-4455-8E1F-F6B244F629E4}" presName="hierChild5" presStyleCnt="0"/>
      <dgm:spPr/>
    </dgm:pt>
    <dgm:pt modelId="{F8E1C7B2-3B8D-4A28-852F-9F8863EFB954}" type="pres">
      <dgm:prSet presAssocID="{FBA663FF-B785-4741-AB05-07D81FD4922C}" presName="hierChild5" presStyleCnt="0"/>
      <dgm:spPr/>
    </dgm:pt>
    <dgm:pt modelId="{4FB0C403-1665-4566-A556-09F1E35E99B9}" type="pres">
      <dgm:prSet presAssocID="{D6ADFAA5-508A-4769-B442-459E8E52A900}" presName="Name37" presStyleLbl="parChTrans1D2" presStyleIdx="1" presStyleCnt="4"/>
      <dgm:spPr/>
    </dgm:pt>
    <dgm:pt modelId="{96CDE4B9-E13C-4DF9-8FA3-1C22144CF70A}" type="pres">
      <dgm:prSet presAssocID="{941C8C2C-A31D-4352-ADA2-FD92E4F1E9D3}" presName="hierRoot2" presStyleCnt="0">
        <dgm:presLayoutVars>
          <dgm:hierBranch val="init"/>
        </dgm:presLayoutVars>
      </dgm:prSet>
      <dgm:spPr/>
    </dgm:pt>
    <dgm:pt modelId="{2CBB2C16-186B-48C4-97A1-8083AD7D1F12}" type="pres">
      <dgm:prSet presAssocID="{941C8C2C-A31D-4352-ADA2-FD92E4F1E9D3}" presName="rootComposite" presStyleCnt="0"/>
      <dgm:spPr/>
    </dgm:pt>
    <dgm:pt modelId="{DD4B2291-6E41-47F7-9CBB-5AE66C9EBB34}" type="pres">
      <dgm:prSet presAssocID="{941C8C2C-A31D-4352-ADA2-FD92E4F1E9D3}" presName="rootText" presStyleLbl="node2" presStyleIdx="1" presStyleCnt="3">
        <dgm:presLayoutVars>
          <dgm:chPref val="3"/>
        </dgm:presLayoutVars>
      </dgm:prSet>
      <dgm:spPr/>
    </dgm:pt>
    <dgm:pt modelId="{148FAD87-B885-4375-AC38-81BC0C88CF30}" type="pres">
      <dgm:prSet presAssocID="{941C8C2C-A31D-4352-ADA2-FD92E4F1E9D3}" presName="rootConnector" presStyleLbl="node2" presStyleIdx="1" presStyleCnt="3"/>
      <dgm:spPr/>
    </dgm:pt>
    <dgm:pt modelId="{E7785B8F-D926-48D0-A9BD-380F55822E0A}" type="pres">
      <dgm:prSet presAssocID="{941C8C2C-A31D-4352-ADA2-FD92E4F1E9D3}" presName="hierChild4" presStyleCnt="0"/>
      <dgm:spPr/>
    </dgm:pt>
    <dgm:pt modelId="{31A859BC-5461-4C26-80FD-1B187B680C6C}" type="pres">
      <dgm:prSet presAssocID="{941C8C2C-A31D-4352-ADA2-FD92E4F1E9D3}" presName="hierChild5" presStyleCnt="0"/>
      <dgm:spPr/>
    </dgm:pt>
    <dgm:pt modelId="{8441126A-8E23-4DC1-A25E-F674326E7B46}" type="pres">
      <dgm:prSet presAssocID="{1DFECE84-4B0E-4138-9D7E-E08C9F333026}" presName="Name37" presStyleLbl="parChTrans1D2" presStyleIdx="2" presStyleCnt="4"/>
      <dgm:spPr/>
    </dgm:pt>
    <dgm:pt modelId="{F990055F-D292-418E-9F04-B7CABC15345E}" type="pres">
      <dgm:prSet presAssocID="{08F2D6BF-6A81-423D-84A9-E98C9A59637C}" presName="hierRoot2" presStyleCnt="0">
        <dgm:presLayoutVars>
          <dgm:hierBranch val="init"/>
        </dgm:presLayoutVars>
      </dgm:prSet>
      <dgm:spPr/>
    </dgm:pt>
    <dgm:pt modelId="{3ABD2EB6-EF17-4D0A-B3B9-55BF21F9CA5A}" type="pres">
      <dgm:prSet presAssocID="{08F2D6BF-6A81-423D-84A9-E98C9A59637C}" presName="rootComposite" presStyleCnt="0"/>
      <dgm:spPr/>
    </dgm:pt>
    <dgm:pt modelId="{C7DDDA5D-6F29-4994-8C37-0D8596482498}" type="pres">
      <dgm:prSet presAssocID="{08F2D6BF-6A81-423D-84A9-E98C9A59637C}" presName="rootText" presStyleLbl="node2" presStyleIdx="2" presStyleCnt="3">
        <dgm:presLayoutVars>
          <dgm:chPref val="3"/>
        </dgm:presLayoutVars>
      </dgm:prSet>
      <dgm:spPr/>
    </dgm:pt>
    <dgm:pt modelId="{1971A028-2E80-49EC-93DA-91D5B08D9681}" type="pres">
      <dgm:prSet presAssocID="{08F2D6BF-6A81-423D-84A9-E98C9A59637C}" presName="rootConnector" presStyleLbl="node2" presStyleIdx="2" presStyleCnt="3"/>
      <dgm:spPr/>
    </dgm:pt>
    <dgm:pt modelId="{B0FF9C7D-527D-49B7-9CE2-EB8661F8B340}" type="pres">
      <dgm:prSet presAssocID="{08F2D6BF-6A81-423D-84A9-E98C9A59637C}" presName="hierChild4" presStyleCnt="0"/>
      <dgm:spPr/>
    </dgm:pt>
    <dgm:pt modelId="{17EDBC06-7949-4FAE-9C8C-2572F2592698}" type="pres">
      <dgm:prSet presAssocID="{08F2D6BF-6A81-423D-84A9-E98C9A59637C}" presName="hierChild5" presStyleCnt="0"/>
      <dgm:spPr/>
    </dgm:pt>
    <dgm:pt modelId="{B7D87F43-13B0-459F-8698-2945B41A0011}" type="pres">
      <dgm:prSet presAssocID="{1A7E043E-7D3C-4A8F-9A20-033131DA81E3}" presName="hierChild3" presStyleCnt="0"/>
      <dgm:spPr/>
    </dgm:pt>
    <dgm:pt modelId="{FFF755C6-9081-48B0-8910-00B47ED45828}" type="pres">
      <dgm:prSet presAssocID="{A6DCA369-2F33-4B56-93F8-D1686F11D8EB}" presName="Name111" presStyleLbl="parChTrans1D2" presStyleIdx="3" presStyleCnt="4"/>
      <dgm:spPr/>
    </dgm:pt>
    <dgm:pt modelId="{C2EECEF3-56FA-4371-B6F2-DCA4B80BC00D}" type="pres">
      <dgm:prSet presAssocID="{F4629A2B-6764-4C05-B6E9-1EBFCD6B013E}" presName="hierRoot3" presStyleCnt="0">
        <dgm:presLayoutVars>
          <dgm:hierBranch val="init"/>
        </dgm:presLayoutVars>
      </dgm:prSet>
      <dgm:spPr/>
    </dgm:pt>
    <dgm:pt modelId="{4CBB30D9-1279-4474-937B-ED6CEBB06FB4}" type="pres">
      <dgm:prSet presAssocID="{F4629A2B-6764-4C05-B6E9-1EBFCD6B013E}" presName="rootComposite3" presStyleCnt="0"/>
      <dgm:spPr/>
    </dgm:pt>
    <dgm:pt modelId="{5A869187-F63A-4760-A1CD-464694330F70}" type="pres">
      <dgm:prSet presAssocID="{F4629A2B-6764-4C05-B6E9-1EBFCD6B013E}" presName="rootText3" presStyleLbl="asst1" presStyleIdx="0" presStyleCnt="1" custScaleX="159520" custLinFactNeighborX="-1511" custLinFactNeighborY="-7286">
        <dgm:presLayoutVars>
          <dgm:chPref val="3"/>
        </dgm:presLayoutVars>
      </dgm:prSet>
      <dgm:spPr/>
    </dgm:pt>
    <dgm:pt modelId="{FC094D2F-6794-4710-965B-6D0EB11A28E2}" type="pres">
      <dgm:prSet presAssocID="{F4629A2B-6764-4C05-B6E9-1EBFCD6B013E}" presName="rootConnector3" presStyleLbl="asst1" presStyleIdx="0" presStyleCnt="1"/>
      <dgm:spPr/>
    </dgm:pt>
    <dgm:pt modelId="{0EEA162C-7318-413B-BCCD-889DB13C9206}" type="pres">
      <dgm:prSet presAssocID="{F4629A2B-6764-4C05-B6E9-1EBFCD6B013E}" presName="hierChild6" presStyleCnt="0"/>
      <dgm:spPr/>
    </dgm:pt>
    <dgm:pt modelId="{CB4A7CAB-1EEB-402C-A1C2-868CE9AA06B7}" type="pres">
      <dgm:prSet presAssocID="{F4629A2B-6764-4C05-B6E9-1EBFCD6B013E}" presName="hierChild7" presStyleCnt="0"/>
      <dgm:spPr/>
    </dgm:pt>
  </dgm:ptLst>
  <dgm:cxnLst>
    <dgm:cxn modelId="{D9A31C06-D441-4C30-AAB6-0BD1F4F2530F}" type="presOf" srcId="{99CD4400-3CC9-4EBE-BC79-D80F49630575}" destId="{E9FD7F2A-5F81-4F8E-9F27-244EF8BF1EA0}" srcOrd="0" destOrd="0" presId="urn:microsoft.com/office/officeart/2005/8/layout/orgChart1"/>
    <dgm:cxn modelId="{4799830A-4C38-408C-9823-3F06C161FDD5}" type="presOf" srcId="{37F7607C-8B04-4871-AD20-45547C1F8074}" destId="{F8A1F469-4359-4535-A433-C95A9A8DA529}" srcOrd="0" destOrd="0" presId="urn:microsoft.com/office/officeart/2005/8/layout/orgChart1"/>
    <dgm:cxn modelId="{C2A05B10-0A60-4549-9B98-094EEA12C9DE}" type="presOf" srcId="{E8B9A23E-3E7F-4FC0-B2AF-AF82D6AD31A6}" destId="{54F9C287-91D5-4152-BBE1-B343739C1891}" srcOrd="1" destOrd="0" presId="urn:microsoft.com/office/officeart/2005/8/layout/orgChart1"/>
    <dgm:cxn modelId="{B2FD9712-88BD-4AF0-933C-83385B241466}" type="presOf" srcId="{FBA663FF-B785-4741-AB05-07D81FD4922C}" destId="{02B1BBD5-8A10-4B88-B055-B7CB28B60F25}" srcOrd="1" destOrd="0" presId="urn:microsoft.com/office/officeart/2005/8/layout/orgChart1"/>
    <dgm:cxn modelId="{142E2413-BE8F-4E40-8959-B44A90894F56}" srcId="{1A7E043E-7D3C-4A8F-9A20-033131DA81E3}" destId="{08F2D6BF-6A81-423D-84A9-E98C9A59637C}" srcOrd="3" destOrd="0" parTransId="{1DFECE84-4B0E-4138-9D7E-E08C9F333026}" sibTransId="{585DB144-3C55-43B7-8581-3349FB1754D7}"/>
    <dgm:cxn modelId="{18466B18-D448-476B-A144-D9CEAF2FB24F}" type="presOf" srcId="{01BD5592-2CCE-43C6-9FC0-9E069DD3E04E}" destId="{68437CDC-2C33-4C29-BDA6-1239A4E20003}" srcOrd="0" destOrd="0" presId="urn:microsoft.com/office/officeart/2005/8/layout/orgChart1"/>
    <dgm:cxn modelId="{692BA61F-5F6C-46D6-A409-3524DD076ACF}" srcId="{BA0BA05D-A6DF-4B0C-B2FC-4A0C0E665436}" destId="{1DE9E33A-33C4-458C-87F9-43A83A2C0AF6}" srcOrd="0" destOrd="0" parTransId="{01BD5592-2CCE-43C6-9FC0-9E069DD3E04E}" sibTransId="{303820FB-6A1E-4509-B68C-9EB910949449}"/>
    <dgm:cxn modelId="{D159BF22-1B5A-47D4-A561-085207C35A04}" srcId="{1A7E043E-7D3C-4A8F-9A20-033131DA81E3}" destId="{941C8C2C-A31D-4352-ADA2-FD92E4F1E9D3}" srcOrd="2" destOrd="0" parTransId="{D6ADFAA5-508A-4769-B442-459E8E52A900}" sibTransId="{70CB775D-8140-4CCB-9E45-05B859FE0999}"/>
    <dgm:cxn modelId="{4BAE6124-E8E5-42F5-A6D4-BD16DD984F06}" type="presOf" srcId="{7896F0E1-2742-4455-8E1F-F6B244F629E4}" destId="{8E3F0E75-41D8-47ED-B6E6-94ACFC9FFDDB}" srcOrd="0" destOrd="0" presId="urn:microsoft.com/office/officeart/2005/8/layout/orgChart1"/>
    <dgm:cxn modelId="{06058B25-B69E-42A0-8DD4-59DADBA01942}" type="presOf" srcId="{BA0BA05D-A6DF-4B0C-B2FC-4A0C0E665436}" destId="{3B01B20B-14B0-4841-80A9-3FBBF5B843B0}" srcOrd="0" destOrd="0" presId="urn:microsoft.com/office/officeart/2005/8/layout/orgChart1"/>
    <dgm:cxn modelId="{F934E32A-3529-4EF7-B007-8B3AE6707A80}" srcId="{FBA663FF-B785-4741-AB05-07D81FD4922C}" destId="{7896F0E1-2742-4455-8E1F-F6B244F629E4}" srcOrd="2" destOrd="0" parTransId="{B6E7D715-AA42-46B2-A24B-606BFAFABD02}" sibTransId="{8A1B6EB8-9144-46D3-82B8-1593E9B8D4B4}"/>
    <dgm:cxn modelId="{0676542B-30BD-463E-880C-787F7D67B4AA}" type="presOf" srcId="{13A64AD2-446E-4A60-8FD3-D8317D1A2916}" destId="{BBD307C1-590E-4AAC-9F8A-96930F29BE73}" srcOrd="0" destOrd="0" presId="urn:microsoft.com/office/officeart/2005/8/layout/orgChart1"/>
    <dgm:cxn modelId="{F781202E-197A-4484-A6FF-72E0274A6AFA}" type="presOf" srcId="{0DDD0AAF-B8B9-410D-A51D-E3A8A9C086EC}" destId="{FB4485A4-5522-4B26-A31C-FA99686EF733}" srcOrd="0" destOrd="0" presId="urn:microsoft.com/office/officeart/2005/8/layout/orgChart1"/>
    <dgm:cxn modelId="{9956EB2E-0BF1-4FC5-B609-C4E295CAF881}" type="presOf" srcId="{A6DCA369-2F33-4B56-93F8-D1686F11D8EB}" destId="{FFF755C6-9081-48B0-8910-00B47ED45828}" srcOrd="0" destOrd="0" presId="urn:microsoft.com/office/officeart/2005/8/layout/orgChart1"/>
    <dgm:cxn modelId="{457CFC2F-2836-4CC1-90EF-ABAE994A9CFD}" type="presOf" srcId="{1DFECE84-4B0E-4138-9D7E-E08C9F333026}" destId="{8441126A-8E23-4DC1-A25E-F674326E7B46}" srcOrd="0" destOrd="0" presId="urn:microsoft.com/office/officeart/2005/8/layout/orgChart1"/>
    <dgm:cxn modelId="{95F93E33-86DF-4F7D-9FE9-730CDF2A4004}" srcId="{7725F7CD-4B52-404D-B522-79C50E77939E}" destId="{0DDD0AAF-B8B9-410D-A51D-E3A8A9C086EC}" srcOrd="2" destOrd="0" parTransId="{ABB8B414-050A-49EE-AEF3-5197280B3AC2}" sibTransId="{03C4C537-05E1-4BFB-81AF-56F21C6AB6BB}"/>
    <dgm:cxn modelId="{CCBD1A35-7F76-4761-A12D-3114DAA7EFDB}" type="presOf" srcId="{B811B6D1-3E5A-4232-98D9-B91AD9D550C2}" destId="{D2627F96-2E97-4CE7-9474-F5CAEEF2D886}" srcOrd="0" destOrd="0" presId="urn:microsoft.com/office/officeart/2005/8/layout/orgChart1"/>
    <dgm:cxn modelId="{2720813C-EC09-4BC2-8805-6B58C7C4F753}" srcId="{13A64AD2-446E-4A60-8FD3-D8317D1A2916}" destId="{291DB485-F951-4AC6-BCE0-456550A2B13A}" srcOrd="1" destOrd="0" parTransId="{5B2ED7D2-2FB4-4A83-98C8-0FC3ECB9000B}" sibTransId="{7231B3D1-78D8-4052-A9B5-C0BA8AE25C5F}"/>
    <dgm:cxn modelId="{810FDE3F-1E47-492D-A6F1-AEF91BC8F5C3}" type="presOf" srcId="{7725F7CD-4B52-404D-B522-79C50E77939E}" destId="{0CBBB757-40AC-4CEF-B812-E04B85B47DBD}" srcOrd="0" destOrd="0" presId="urn:microsoft.com/office/officeart/2005/8/layout/orgChart1"/>
    <dgm:cxn modelId="{68D4FF48-1935-4942-807A-AD4308056322}" type="presOf" srcId="{941C8C2C-A31D-4352-ADA2-FD92E4F1E9D3}" destId="{148FAD87-B885-4375-AC38-81BC0C88CF30}" srcOrd="1" destOrd="0" presId="urn:microsoft.com/office/officeart/2005/8/layout/orgChart1"/>
    <dgm:cxn modelId="{B5AA114B-F30B-40A8-8D97-38F922265FD6}" type="presOf" srcId="{1A7E043E-7D3C-4A8F-9A20-033131DA81E3}" destId="{F34E9A88-DB82-4F46-B994-5F05FB35D521}" srcOrd="1" destOrd="0" presId="urn:microsoft.com/office/officeart/2005/8/layout/orgChart1"/>
    <dgm:cxn modelId="{B4032653-9C2D-4418-BC5A-6CDC9E5C8B24}" type="presOf" srcId="{82A07F45-2BDA-49FB-8D82-6314B6C889F7}" destId="{8F72B659-4439-4736-8F9E-843D6033F81C}" srcOrd="0" destOrd="0" presId="urn:microsoft.com/office/officeart/2005/8/layout/orgChart1"/>
    <dgm:cxn modelId="{7ABE6456-B732-47E4-B2B0-475447857380}" srcId="{1A7E043E-7D3C-4A8F-9A20-033131DA81E3}" destId="{F4629A2B-6764-4C05-B6E9-1EBFCD6B013E}" srcOrd="0" destOrd="0" parTransId="{A6DCA369-2F33-4B56-93F8-D1686F11D8EB}" sibTransId="{2BB5E379-4492-41CE-B005-6B2D69EB2542}"/>
    <dgm:cxn modelId="{5900135A-5B0B-4F4D-B72A-61B44F08A1D8}" type="presOf" srcId="{F4629A2B-6764-4C05-B6E9-1EBFCD6B013E}" destId="{5A869187-F63A-4760-A1CD-464694330F70}" srcOrd="0" destOrd="0" presId="urn:microsoft.com/office/officeart/2005/8/layout/orgChart1"/>
    <dgm:cxn modelId="{ABA8125B-D3D7-4DD9-B746-F760D6532DC4}" type="presOf" srcId="{ABB8B414-050A-49EE-AEF3-5197280B3AC2}" destId="{52FCEA7C-6450-435B-93E8-F063FC7D5D64}" srcOrd="0" destOrd="0" presId="urn:microsoft.com/office/officeart/2005/8/layout/orgChart1"/>
    <dgm:cxn modelId="{FB553A5C-2F95-42FD-8207-7C16053246DC}" type="presOf" srcId="{2CBF952E-DD25-4F61-AE29-9ACFBC4DE855}" destId="{3EC454FE-BDF4-4FA4-80F1-5D00C14D41A9}" srcOrd="0" destOrd="0" presId="urn:microsoft.com/office/officeart/2005/8/layout/orgChart1"/>
    <dgm:cxn modelId="{4FB68E5C-4D08-40D1-B5FA-2CCABE430F67}" srcId="{1A7E043E-7D3C-4A8F-9A20-033131DA81E3}" destId="{FBA663FF-B785-4741-AB05-07D81FD4922C}" srcOrd="1" destOrd="0" parTransId="{F29A6E1B-DB24-4AAD-B455-BC9B907840E8}" sibTransId="{C5FC61F1-2BAF-4402-89B2-8AEBA490EAAF}"/>
    <dgm:cxn modelId="{EA37015D-F369-4A56-B808-FA432F2E5DBE}" type="presOf" srcId="{1DE9E33A-33C4-458C-87F9-43A83A2C0AF6}" destId="{48C4E6EB-ECD4-489E-A8DD-60E8E13DCF9D}" srcOrd="0" destOrd="0" presId="urn:microsoft.com/office/officeart/2005/8/layout/orgChart1"/>
    <dgm:cxn modelId="{7DE47E5E-C4A4-4E86-A66C-26FE6B4E4860}" type="presOf" srcId="{0DDD0AAF-B8B9-410D-A51D-E3A8A9C086EC}" destId="{29901505-F217-408F-AAB9-30C0CE669696}" srcOrd="1" destOrd="0" presId="urn:microsoft.com/office/officeart/2005/8/layout/orgChart1"/>
    <dgm:cxn modelId="{1B1B2060-23E0-495B-BADD-431583F5DF59}" type="presOf" srcId="{D6ADFAA5-508A-4769-B442-459E8E52A900}" destId="{4FB0C403-1665-4566-A556-09F1E35E99B9}" srcOrd="0" destOrd="0" presId="urn:microsoft.com/office/officeart/2005/8/layout/orgChart1"/>
    <dgm:cxn modelId="{CEAF6963-1C31-41F3-9C09-462E52112213}" type="presOf" srcId="{BA0BA05D-A6DF-4B0C-B2FC-4A0C0E665436}" destId="{43E0E777-817E-49AC-AEAE-27C9B957A95F}" srcOrd="1" destOrd="0" presId="urn:microsoft.com/office/officeart/2005/8/layout/orgChart1"/>
    <dgm:cxn modelId="{173EF563-68CE-49FF-A97F-822F8FFAF92E}" srcId="{7725F7CD-4B52-404D-B522-79C50E77939E}" destId="{13A64AD2-446E-4A60-8FD3-D8317D1A2916}" srcOrd="0" destOrd="0" parTransId="{05A8EA7A-207A-4BB3-BA4C-0337F43541BC}" sibTransId="{358E4A25-0240-476D-8B96-6B3D41C9F270}"/>
    <dgm:cxn modelId="{E1581772-82D6-4CC4-B6DD-FEA49804F813}" type="presOf" srcId="{82A07F45-2BDA-49FB-8D82-6314B6C889F7}" destId="{68A7EDBE-253A-41A7-B929-79675B1374BE}" srcOrd="1" destOrd="0" presId="urn:microsoft.com/office/officeart/2005/8/layout/orgChart1"/>
    <dgm:cxn modelId="{9ECB6E79-4354-4D0B-952C-E5CF62BA9B24}" type="presOf" srcId="{291DB485-F951-4AC6-BCE0-456550A2B13A}" destId="{DF2A333F-B102-4E47-B235-292257AE008F}" srcOrd="0" destOrd="0" presId="urn:microsoft.com/office/officeart/2005/8/layout/orgChart1"/>
    <dgm:cxn modelId="{C17B4B86-5773-4236-B754-D8CF6CC757EB}" type="presOf" srcId="{7725F7CD-4B52-404D-B522-79C50E77939E}" destId="{F2CB0CE8-EA29-4D2F-A4A9-A809EE4021D3}" srcOrd="1" destOrd="0" presId="urn:microsoft.com/office/officeart/2005/8/layout/orgChart1"/>
    <dgm:cxn modelId="{59F40390-F58D-497D-9C85-B9EE2AE97BD9}" type="presOf" srcId="{1DE9E33A-33C4-458C-87F9-43A83A2C0AF6}" destId="{33C65A1E-C83F-4999-BE0D-C80C5ECE1FB8}" srcOrd="1" destOrd="0" presId="urn:microsoft.com/office/officeart/2005/8/layout/orgChart1"/>
    <dgm:cxn modelId="{69DD2696-B0D4-4825-82D5-30A7EF263F87}" type="presOf" srcId="{F29A6E1B-DB24-4AAD-B455-BC9B907840E8}" destId="{E1044236-7613-4C8A-BC9D-24BAA624AE66}" srcOrd="0" destOrd="0" presId="urn:microsoft.com/office/officeart/2005/8/layout/orgChart1"/>
    <dgm:cxn modelId="{C3F3FA9E-B189-428F-997B-4020E38F7F15}" type="presOf" srcId="{45811FE2-66A4-4840-A96E-F68983AA19A4}" destId="{622132A8-D504-4D3E-B6B2-088F4F6CD187}" srcOrd="0" destOrd="0" presId="urn:microsoft.com/office/officeart/2005/8/layout/orgChart1"/>
    <dgm:cxn modelId="{800EA09F-34AD-4556-9D5A-2E1CD9506F6F}" type="presOf" srcId="{8A17DCB2-CAFB-45F1-8C78-C8CDAFF1C41E}" destId="{2B2E1074-87C7-4C8A-94D6-B127246EF778}" srcOrd="0" destOrd="0" presId="urn:microsoft.com/office/officeart/2005/8/layout/orgChart1"/>
    <dgm:cxn modelId="{A4C4BCAB-2C7A-426E-8860-AD05E30D5D36}" type="presOf" srcId="{05A8EA7A-207A-4BB3-BA4C-0337F43541BC}" destId="{976FB0EF-5F26-42EE-9497-53FD906652BE}" srcOrd="0" destOrd="0" presId="urn:microsoft.com/office/officeart/2005/8/layout/orgChart1"/>
    <dgm:cxn modelId="{3F99F2AB-F745-4C3E-9C12-B6E7A591DC7E}" type="presOf" srcId="{13A64AD2-446E-4A60-8FD3-D8317D1A2916}" destId="{7FB619A3-DD5C-4D6D-AC22-7909C3A1D428}" srcOrd="1" destOrd="0" presId="urn:microsoft.com/office/officeart/2005/8/layout/orgChart1"/>
    <dgm:cxn modelId="{FB278BB4-64BC-4F46-A2DF-894324DA99F2}" srcId="{37F7607C-8B04-4871-AD20-45547C1F8074}" destId="{1A7E043E-7D3C-4A8F-9A20-033131DA81E3}" srcOrd="0" destOrd="0" parTransId="{10C101FD-D08B-4EBA-B2E7-AC17B54DDBB8}" sibTransId="{6E1F736F-F83D-49D3-AC31-56FC195E50B5}"/>
    <dgm:cxn modelId="{6A24DFB8-EF0A-4A92-BD9E-323425A48529}" srcId="{FBA663FF-B785-4741-AB05-07D81FD4922C}" destId="{BA0BA05D-A6DF-4B0C-B2FC-4A0C0E665436}" srcOrd="1" destOrd="0" parTransId="{8A17DCB2-CAFB-45F1-8C78-C8CDAFF1C41E}" sibTransId="{084740B1-E9A3-4CF5-A09D-49782855A867}"/>
    <dgm:cxn modelId="{7A0505C5-CC00-4368-994B-0C6C8FE50A79}" type="presOf" srcId="{E8B9A23E-3E7F-4FC0-B2AF-AF82D6AD31A6}" destId="{FEAFD682-4582-4CE1-B25C-4BBC700A9512}" srcOrd="0" destOrd="0" presId="urn:microsoft.com/office/officeart/2005/8/layout/orgChart1"/>
    <dgm:cxn modelId="{A2905AC5-1813-4DA9-8AEF-21AFBFE199B7}" type="presOf" srcId="{2CBF952E-DD25-4F61-AE29-9ACFBC4DE855}" destId="{55EED08A-B62F-4923-84F5-9B67FC7C95FA}" srcOrd="1" destOrd="0" presId="urn:microsoft.com/office/officeart/2005/8/layout/orgChart1"/>
    <dgm:cxn modelId="{6C63A6C8-E4D0-4108-97EF-C1E063F242DB}" type="presOf" srcId="{EDE8CAC0-955D-424F-9CB2-C9B864283E15}" destId="{665E1344-5871-4D36-A8B0-38EFFC772B4B}" srcOrd="0" destOrd="0" presId="urn:microsoft.com/office/officeart/2005/8/layout/orgChart1"/>
    <dgm:cxn modelId="{E18C9EC9-BA74-41E6-9992-1AD0D9F1094E}" type="presOf" srcId="{1A7E043E-7D3C-4A8F-9A20-033131DA81E3}" destId="{CF52501A-827C-4EBB-ABAE-CEC959677456}" srcOrd="0" destOrd="0" presId="urn:microsoft.com/office/officeart/2005/8/layout/orgChart1"/>
    <dgm:cxn modelId="{1107E3D0-7595-427B-BFBF-07A3C4DC22C9}" type="presOf" srcId="{FBA663FF-B785-4741-AB05-07D81FD4922C}" destId="{AF366888-455A-44F1-B9FE-1EBDB989552E}" srcOrd="0" destOrd="0" presId="urn:microsoft.com/office/officeart/2005/8/layout/orgChart1"/>
    <dgm:cxn modelId="{F99967D8-AE48-4DF5-8F30-9FA349600C32}" srcId="{7725F7CD-4B52-404D-B522-79C50E77939E}" destId="{82A07F45-2BDA-49FB-8D82-6314B6C889F7}" srcOrd="1" destOrd="0" parTransId="{45811FE2-66A4-4840-A96E-F68983AA19A4}" sibTransId="{348930EE-03AE-40A6-8964-F5CA20468587}"/>
    <dgm:cxn modelId="{BE3D92D9-F2CA-4096-BDFF-DF86E963CA5B}" type="presOf" srcId="{941C8C2C-A31D-4352-ADA2-FD92E4F1E9D3}" destId="{DD4B2291-6E41-47F7-9CBB-5AE66C9EBB34}" srcOrd="0" destOrd="0" presId="urn:microsoft.com/office/officeart/2005/8/layout/orgChart1"/>
    <dgm:cxn modelId="{C439BBDA-D160-43E2-B7D6-9BE67514B0CC}" type="presOf" srcId="{B6E7D715-AA42-46B2-A24B-606BFAFABD02}" destId="{1F56D65D-028A-45B1-A658-727DE7D8E231}" srcOrd="0" destOrd="0" presId="urn:microsoft.com/office/officeart/2005/8/layout/orgChart1"/>
    <dgm:cxn modelId="{BDEEA9E7-5229-49FE-8A3D-90180A5B8B16}" srcId="{FBA663FF-B785-4741-AB05-07D81FD4922C}" destId="{7725F7CD-4B52-404D-B522-79C50E77939E}" srcOrd="0" destOrd="0" parTransId="{99CD4400-3CC9-4EBE-BC79-D80F49630575}" sibTransId="{CB7DBAF0-B918-4EB6-8F41-6DD6F6B6F4A7}"/>
    <dgm:cxn modelId="{17E7FCE7-0BBB-4AA5-BC2A-DAFBFA0726C3}" type="presOf" srcId="{F4629A2B-6764-4C05-B6E9-1EBFCD6B013E}" destId="{FC094D2F-6794-4710-965B-6D0EB11A28E2}" srcOrd="1" destOrd="0" presId="urn:microsoft.com/office/officeart/2005/8/layout/orgChart1"/>
    <dgm:cxn modelId="{2922B3E8-0811-49FD-BDE9-946F5FA35956}" type="presOf" srcId="{7896F0E1-2742-4455-8E1F-F6B244F629E4}" destId="{D4D76521-D082-4561-9C46-017F734FDC61}" srcOrd="1" destOrd="0" presId="urn:microsoft.com/office/officeart/2005/8/layout/orgChart1"/>
    <dgm:cxn modelId="{155F53ED-D06E-44C9-892F-D1403F113A4C}" srcId="{13A64AD2-446E-4A60-8FD3-D8317D1A2916}" destId="{E8B9A23E-3E7F-4FC0-B2AF-AF82D6AD31A6}" srcOrd="0" destOrd="0" parTransId="{EDE8CAC0-955D-424F-9CB2-C9B864283E15}" sibTransId="{A75BF010-2122-41FB-AFC6-F46F16B810FC}"/>
    <dgm:cxn modelId="{04A042EF-76F8-4939-A617-77491BA91B7F}" type="presOf" srcId="{5B2ED7D2-2FB4-4A83-98C8-0FC3ECB9000B}" destId="{2792D608-1FEA-40F6-A027-18A448C4FFC0}" srcOrd="0" destOrd="0" presId="urn:microsoft.com/office/officeart/2005/8/layout/orgChart1"/>
    <dgm:cxn modelId="{119A26F5-9A3D-4B3D-9D9A-620BAC705246}" srcId="{13A64AD2-446E-4A60-8FD3-D8317D1A2916}" destId="{2CBF952E-DD25-4F61-AE29-9ACFBC4DE855}" srcOrd="2" destOrd="0" parTransId="{B811B6D1-3E5A-4232-98D9-B91AD9D550C2}" sibTransId="{7E79E3E2-665D-44C7-98D8-3BDB9CFF7D50}"/>
    <dgm:cxn modelId="{8C4B3DF6-672D-4846-BF32-85B7648E5B73}" type="presOf" srcId="{08F2D6BF-6A81-423D-84A9-E98C9A59637C}" destId="{C7DDDA5D-6F29-4994-8C37-0D8596482498}" srcOrd="0" destOrd="0" presId="urn:microsoft.com/office/officeart/2005/8/layout/orgChart1"/>
    <dgm:cxn modelId="{40B38DF7-AFFD-4BD0-B2A7-D8BADA4CCC1D}" type="presOf" srcId="{291DB485-F951-4AC6-BCE0-456550A2B13A}" destId="{D675A411-3378-40EB-AE05-59A8B38C92AE}" srcOrd="1" destOrd="0" presId="urn:microsoft.com/office/officeart/2005/8/layout/orgChart1"/>
    <dgm:cxn modelId="{0E7CFEFA-F796-41F1-9325-AF74D458CF31}" type="presOf" srcId="{08F2D6BF-6A81-423D-84A9-E98C9A59637C}" destId="{1971A028-2E80-49EC-93DA-91D5B08D9681}" srcOrd="1" destOrd="0" presId="urn:microsoft.com/office/officeart/2005/8/layout/orgChart1"/>
    <dgm:cxn modelId="{AF38D394-9598-48E2-8341-87FE513B6BC0}" type="presParOf" srcId="{F8A1F469-4359-4535-A433-C95A9A8DA529}" destId="{0478BC29-C215-4942-A625-B9E58F5E5F78}" srcOrd="0" destOrd="0" presId="urn:microsoft.com/office/officeart/2005/8/layout/orgChart1"/>
    <dgm:cxn modelId="{61C35C52-7A1E-43C8-BF34-C4ED5B5DD2F3}" type="presParOf" srcId="{0478BC29-C215-4942-A625-B9E58F5E5F78}" destId="{7EE28EB0-3140-4714-8C19-A0E09037D81A}" srcOrd="0" destOrd="0" presId="urn:microsoft.com/office/officeart/2005/8/layout/orgChart1"/>
    <dgm:cxn modelId="{5DA7F134-870F-4B74-9911-1926F2EE1C60}" type="presParOf" srcId="{7EE28EB0-3140-4714-8C19-A0E09037D81A}" destId="{CF52501A-827C-4EBB-ABAE-CEC959677456}" srcOrd="0" destOrd="0" presId="urn:microsoft.com/office/officeart/2005/8/layout/orgChart1"/>
    <dgm:cxn modelId="{77201D9E-C264-467E-A35F-E15D587D2059}" type="presParOf" srcId="{7EE28EB0-3140-4714-8C19-A0E09037D81A}" destId="{F34E9A88-DB82-4F46-B994-5F05FB35D521}" srcOrd="1" destOrd="0" presId="urn:microsoft.com/office/officeart/2005/8/layout/orgChart1"/>
    <dgm:cxn modelId="{C1A01223-CED2-45BD-92F2-37B414CBCD0C}" type="presParOf" srcId="{0478BC29-C215-4942-A625-B9E58F5E5F78}" destId="{02A48AE5-658F-4DE9-8329-ACBB0BA2F130}" srcOrd="1" destOrd="0" presId="urn:microsoft.com/office/officeart/2005/8/layout/orgChart1"/>
    <dgm:cxn modelId="{4C7ADE66-0EE7-4DAC-89F2-FBCEBAC13A85}" type="presParOf" srcId="{02A48AE5-658F-4DE9-8329-ACBB0BA2F130}" destId="{E1044236-7613-4C8A-BC9D-24BAA624AE66}" srcOrd="0" destOrd="0" presId="urn:microsoft.com/office/officeart/2005/8/layout/orgChart1"/>
    <dgm:cxn modelId="{435BF9E5-EBBF-4045-8EC5-F500B1EADB41}" type="presParOf" srcId="{02A48AE5-658F-4DE9-8329-ACBB0BA2F130}" destId="{3B36FDAD-D086-4F87-ADD4-68D399CD3CE5}" srcOrd="1" destOrd="0" presId="urn:microsoft.com/office/officeart/2005/8/layout/orgChart1"/>
    <dgm:cxn modelId="{E08792B7-D3D4-4677-94BE-72C16633729C}" type="presParOf" srcId="{3B36FDAD-D086-4F87-ADD4-68D399CD3CE5}" destId="{A8DD5B5A-B1F8-422F-BA50-453A3D2A635F}" srcOrd="0" destOrd="0" presId="urn:microsoft.com/office/officeart/2005/8/layout/orgChart1"/>
    <dgm:cxn modelId="{30A1C178-2AC0-43DB-B2AE-8B3208A1D6BE}" type="presParOf" srcId="{A8DD5B5A-B1F8-422F-BA50-453A3D2A635F}" destId="{AF366888-455A-44F1-B9FE-1EBDB989552E}" srcOrd="0" destOrd="0" presId="urn:microsoft.com/office/officeart/2005/8/layout/orgChart1"/>
    <dgm:cxn modelId="{9720DE81-1354-4CD0-A862-42673B7AEFC0}" type="presParOf" srcId="{A8DD5B5A-B1F8-422F-BA50-453A3D2A635F}" destId="{02B1BBD5-8A10-4B88-B055-B7CB28B60F25}" srcOrd="1" destOrd="0" presId="urn:microsoft.com/office/officeart/2005/8/layout/orgChart1"/>
    <dgm:cxn modelId="{9C7E3AAF-6A5D-4353-A87B-5C99142D72F8}" type="presParOf" srcId="{3B36FDAD-D086-4F87-ADD4-68D399CD3CE5}" destId="{6668A427-24F3-43AC-B795-952351D75782}" srcOrd="1" destOrd="0" presId="urn:microsoft.com/office/officeart/2005/8/layout/orgChart1"/>
    <dgm:cxn modelId="{645C248D-EA30-4BA4-B644-FC5D390FDAA6}" type="presParOf" srcId="{6668A427-24F3-43AC-B795-952351D75782}" destId="{E9FD7F2A-5F81-4F8E-9F27-244EF8BF1EA0}" srcOrd="0" destOrd="0" presId="urn:microsoft.com/office/officeart/2005/8/layout/orgChart1"/>
    <dgm:cxn modelId="{09F9E95E-FAB0-4430-B9FB-C61E78149110}" type="presParOf" srcId="{6668A427-24F3-43AC-B795-952351D75782}" destId="{BE36DB3C-48A8-461A-84FA-55C4A70FF9D1}" srcOrd="1" destOrd="0" presId="urn:microsoft.com/office/officeart/2005/8/layout/orgChart1"/>
    <dgm:cxn modelId="{41C0D9D4-0483-4856-8B77-29E985D7E7FA}" type="presParOf" srcId="{BE36DB3C-48A8-461A-84FA-55C4A70FF9D1}" destId="{B059D610-C758-4D60-A251-0EE67D90127F}" srcOrd="0" destOrd="0" presId="urn:microsoft.com/office/officeart/2005/8/layout/orgChart1"/>
    <dgm:cxn modelId="{C5217774-8146-4999-A9D6-DC015640BA7E}" type="presParOf" srcId="{B059D610-C758-4D60-A251-0EE67D90127F}" destId="{0CBBB757-40AC-4CEF-B812-E04B85B47DBD}" srcOrd="0" destOrd="0" presId="urn:microsoft.com/office/officeart/2005/8/layout/orgChart1"/>
    <dgm:cxn modelId="{D65F1A5B-CEA2-44ED-AAAC-83C9AAEC9B8F}" type="presParOf" srcId="{B059D610-C758-4D60-A251-0EE67D90127F}" destId="{F2CB0CE8-EA29-4D2F-A4A9-A809EE4021D3}" srcOrd="1" destOrd="0" presId="urn:microsoft.com/office/officeart/2005/8/layout/orgChart1"/>
    <dgm:cxn modelId="{83ADB513-BF8F-43F8-A8E4-04476C5DDA7B}" type="presParOf" srcId="{BE36DB3C-48A8-461A-84FA-55C4A70FF9D1}" destId="{A2D11438-4D40-4468-91FE-26064C0C6D7E}" srcOrd="1" destOrd="0" presId="urn:microsoft.com/office/officeart/2005/8/layout/orgChart1"/>
    <dgm:cxn modelId="{F86B36E9-D449-4D58-BCF7-56862BC468CF}" type="presParOf" srcId="{A2D11438-4D40-4468-91FE-26064C0C6D7E}" destId="{976FB0EF-5F26-42EE-9497-53FD906652BE}" srcOrd="0" destOrd="0" presId="urn:microsoft.com/office/officeart/2005/8/layout/orgChart1"/>
    <dgm:cxn modelId="{E8A13B8A-F4A2-4BA0-8425-D676D0060A66}" type="presParOf" srcId="{A2D11438-4D40-4468-91FE-26064C0C6D7E}" destId="{10ECD784-4668-4A65-8AD8-036A6B95D236}" srcOrd="1" destOrd="0" presId="urn:microsoft.com/office/officeart/2005/8/layout/orgChart1"/>
    <dgm:cxn modelId="{3B5F19B5-ABB5-4E63-8C2E-08800A86A196}" type="presParOf" srcId="{10ECD784-4668-4A65-8AD8-036A6B95D236}" destId="{EC89FA70-7B43-4D51-9D22-9EB17335DCE2}" srcOrd="0" destOrd="0" presId="urn:microsoft.com/office/officeart/2005/8/layout/orgChart1"/>
    <dgm:cxn modelId="{26B93E0C-AC2C-4E1C-9A8B-BA905C67CD7E}" type="presParOf" srcId="{EC89FA70-7B43-4D51-9D22-9EB17335DCE2}" destId="{BBD307C1-590E-4AAC-9F8A-96930F29BE73}" srcOrd="0" destOrd="0" presId="urn:microsoft.com/office/officeart/2005/8/layout/orgChart1"/>
    <dgm:cxn modelId="{DDBC838C-9766-4781-9FF0-E11D39A7F8F0}" type="presParOf" srcId="{EC89FA70-7B43-4D51-9D22-9EB17335DCE2}" destId="{7FB619A3-DD5C-4D6D-AC22-7909C3A1D428}" srcOrd="1" destOrd="0" presId="urn:microsoft.com/office/officeart/2005/8/layout/orgChart1"/>
    <dgm:cxn modelId="{00272310-5DAD-40A9-B12F-88856E2C09F0}" type="presParOf" srcId="{10ECD784-4668-4A65-8AD8-036A6B95D236}" destId="{F1F7FD56-3CD1-494E-9ECA-3E6C53766E87}" srcOrd="1" destOrd="0" presId="urn:microsoft.com/office/officeart/2005/8/layout/orgChart1"/>
    <dgm:cxn modelId="{DD40AF40-817D-4A44-9A19-89D3A6ED1A0E}" type="presParOf" srcId="{F1F7FD56-3CD1-494E-9ECA-3E6C53766E87}" destId="{665E1344-5871-4D36-A8B0-38EFFC772B4B}" srcOrd="0" destOrd="0" presId="urn:microsoft.com/office/officeart/2005/8/layout/orgChart1"/>
    <dgm:cxn modelId="{C915F6E4-2633-47D8-B6E7-A640018E6B30}" type="presParOf" srcId="{F1F7FD56-3CD1-494E-9ECA-3E6C53766E87}" destId="{4894F6D0-B8FE-45CD-9906-860ABA8938B1}" srcOrd="1" destOrd="0" presId="urn:microsoft.com/office/officeart/2005/8/layout/orgChart1"/>
    <dgm:cxn modelId="{C99F4C12-3354-4815-8B31-5F919611D61B}" type="presParOf" srcId="{4894F6D0-B8FE-45CD-9906-860ABA8938B1}" destId="{FF012EB4-37A8-4BC1-8E79-970BE431EE07}" srcOrd="0" destOrd="0" presId="urn:microsoft.com/office/officeart/2005/8/layout/orgChart1"/>
    <dgm:cxn modelId="{730E6ABA-222A-4CA1-9AF9-C38310DA3B3D}" type="presParOf" srcId="{FF012EB4-37A8-4BC1-8E79-970BE431EE07}" destId="{FEAFD682-4582-4CE1-B25C-4BBC700A9512}" srcOrd="0" destOrd="0" presId="urn:microsoft.com/office/officeart/2005/8/layout/orgChart1"/>
    <dgm:cxn modelId="{6DBE1E51-9E8B-4692-9AE6-ED1612605785}" type="presParOf" srcId="{FF012EB4-37A8-4BC1-8E79-970BE431EE07}" destId="{54F9C287-91D5-4152-BBE1-B343739C1891}" srcOrd="1" destOrd="0" presId="urn:microsoft.com/office/officeart/2005/8/layout/orgChart1"/>
    <dgm:cxn modelId="{5DFB09BE-AB90-4998-A2A1-7D79B18777C5}" type="presParOf" srcId="{4894F6D0-B8FE-45CD-9906-860ABA8938B1}" destId="{0A2E5492-FDB7-433E-9007-019304421F49}" srcOrd="1" destOrd="0" presId="urn:microsoft.com/office/officeart/2005/8/layout/orgChart1"/>
    <dgm:cxn modelId="{965E2564-D2C6-4831-99B7-1FE01430DC04}" type="presParOf" srcId="{4894F6D0-B8FE-45CD-9906-860ABA8938B1}" destId="{E76E1257-2F82-4AC1-B6EB-32850658D468}" srcOrd="2" destOrd="0" presId="urn:microsoft.com/office/officeart/2005/8/layout/orgChart1"/>
    <dgm:cxn modelId="{136C6A9D-B90A-489D-9C23-E7D8E2DCBEE8}" type="presParOf" srcId="{F1F7FD56-3CD1-494E-9ECA-3E6C53766E87}" destId="{2792D608-1FEA-40F6-A027-18A448C4FFC0}" srcOrd="2" destOrd="0" presId="urn:microsoft.com/office/officeart/2005/8/layout/orgChart1"/>
    <dgm:cxn modelId="{89836423-F5C2-40E7-937E-50E9BE88F6EE}" type="presParOf" srcId="{F1F7FD56-3CD1-494E-9ECA-3E6C53766E87}" destId="{E608678F-5F0F-45B3-9E35-339EFE12AEFF}" srcOrd="3" destOrd="0" presId="urn:microsoft.com/office/officeart/2005/8/layout/orgChart1"/>
    <dgm:cxn modelId="{5ABC6196-850F-490A-BA74-976A2D80A7E4}" type="presParOf" srcId="{E608678F-5F0F-45B3-9E35-339EFE12AEFF}" destId="{EE885CA2-F180-48C0-87E5-B0F975D4763B}" srcOrd="0" destOrd="0" presId="urn:microsoft.com/office/officeart/2005/8/layout/orgChart1"/>
    <dgm:cxn modelId="{CB26E687-16DA-4BCA-8B2F-940C09A13AC9}" type="presParOf" srcId="{EE885CA2-F180-48C0-87E5-B0F975D4763B}" destId="{DF2A333F-B102-4E47-B235-292257AE008F}" srcOrd="0" destOrd="0" presId="urn:microsoft.com/office/officeart/2005/8/layout/orgChart1"/>
    <dgm:cxn modelId="{66BE21F3-34DC-49D8-9AE4-7E7173FC5518}" type="presParOf" srcId="{EE885CA2-F180-48C0-87E5-B0F975D4763B}" destId="{D675A411-3378-40EB-AE05-59A8B38C92AE}" srcOrd="1" destOrd="0" presId="urn:microsoft.com/office/officeart/2005/8/layout/orgChart1"/>
    <dgm:cxn modelId="{95577FBE-1DBB-454C-8BCD-94A234509647}" type="presParOf" srcId="{E608678F-5F0F-45B3-9E35-339EFE12AEFF}" destId="{29B89609-78FD-4004-BA46-90477EE02245}" srcOrd="1" destOrd="0" presId="urn:microsoft.com/office/officeart/2005/8/layout/orgChart1"/>
    <dgm:cxn modelId="{3F35915D-64C7-481C-AE3F-F18953C87C47}" type="presParOf" srcId="{E608678F-5F0F-45B3-9E35-339EFE12AEFF}" destId="{A34B0E15-3820-4DF9-BE56-F3E5594A20A0}" srcOrd="2" destOrd="0" presId="urn:microsoft.com/office/officeart/2005/8/layout/orgChart1"/>
    <dgm:cxn modelId="{C163CFBF-3E1C-4466-A7D3-9C6B40FCD8ED}" type="presParOf" srcId="{F1F7FD56-3CD1-494E-9ECA-3E6C53766E87}" destId="{D2627F96-2E97-4CE7-9474-F5CAEEF2D886}" srcOrd="4" destOrd="0" presId="urn:microsoft.com/office/officeart/2005/8/layout/orgChart1"/>
    <dgm:cxn modelId="{8283BC7A-7A3E-49D5-A176-2AFA1A8BC854}" type="presParOf" srcId="{F1F7FD56-3CD1-494E-9ECA-3E6C53766E87}" destId="{D54B447F-449E-404A-9469-4B3955AB52D9}" srcOrd="5" destOrd="0" presId="urn:microsoft.com/office/officeart/2005/8/layout/orgChart1"/>
    <dgm:cxn modelId="{19DB1D8E-6F0F-4A54-BAFC-9C506DA70D15}" type="presParOf" srcId="{D54B447F-449E-404A-9469-4B3955AB52D9}" destId="{DD623167-9B5D-4A91-ABB1-54935FE6B0AF}" srcOrd="0" destOrd="0" presId="urn:microsoft.com/office/officeart/2005/8/layout/orgChart1"/>
    <dgm:cxn modelId="{79854861-E471-4610-AD5E-415742E15662}" type="presParOf" srcId="{DD623167-9B5D-4A91-ABB1-54935FE6B0AF}" destId="{3EC454FE-BDF4-4FA4-80F1-5D00C14D41A9}" srcOrd="0" destOrd="0" presId="urn:microsoft.com/office/officeart/2005/8/layout/orgChart1"/>
    <dgm:cxn modelId="{9198F490-AC7A-4F9B-A03D-BA4572070931}" type="presParOf" srcId="{DD623167-9B5D-4A91-ABB1-54935FE6B0AF}" destId="{55EED08A-B62F-4923-84F5-9B67FC7C95FA}" srcOrd="1" destOrd="0" presId="urn:microsoft.com/office/officeart/2005/8/layout/orgChart1"/>
    <dgm:cxn modelId="{F1A130CF-15CA-417F-8300-CFBC6681C87E}" type="presParOf" srcId="{D54B447F-449E-404A-9469-4B3955AB52D9}" destId="{32642916-7733-4178-9F01-23DF9383988E}" srcOrd="1" destOrd="0" presId="urn:microsoft.com/office/officeart/2005/8/layout/orgChart1"/>
    <dgm:cxn modelId="{DE282F65-56A9-417E-BE2B-CAC2CFE43213}" type="presParOf" srcId="{D54B447F-449E-404A-9469-4B3955AB52D9}" destId="{2CAA0578-1EDA-44AD-890F-34D49DE8BCA5}" srcOrd="2" destOrd="0" presId="urn:microsoft.com/office/officeart/2005/8/layout/orgChart1"/>
    <dgm:cxn modelId="{9FA4802E-B0B0-488E-89C0-7F9555867C60}" type="presParOf" srcId="{10ECD784-4668-4A65-8AD8-036A6B95D236}" destId="{4DBCEFD2-EB6D-48C9-A538-3AF10DAAE08B}" srcOrd="2" destOrd="0" presId="urn:microsoft.com/office/officeart/2005/8/layout/orgChart1"/>
    <dgm:cxn modelId="{263C0959-F9AC-441D-9A0A-3E08362B4AC0}" type="presParOf" srcId="{A2D11438-4D40-4468-91FE-26064C0C6D7E}" destId="{622132A8-D504-4D3E-B6B2-088F4F6CD187}" srcOrd="2" destOrd="0" presId="urn:microsoft.com/office/officeart/2005/8/layout/orgChart1"/>
    <dgm:cxn modelId="{5DF0AFC9-3E9D-49D1-A68E-CC7FEBE2F4F4}" type="presParOf" srcId="{A2D11438-4D40-4468-91FE-26064C0C6D7E}" destId="{5177E33D-F227-4352-B9F1-51FF6E052282}" srcOrd="3" destOrd="0" presId="urn:microsoft.com/office/officeart/2005/8/layout/orgChart1"/>
    <dgm:cxn modelId="{9C31FA80-15CE-47EA-B7E1-9FC3C0D048B9}" type="presParOf" srcId="{5177E33D-F227-4352-B9F1-51FF6E052282}" destId="{057FD2EE-5DF5-453C-B245-50B5E6C3F479}" srcOrd="0" destOrd="0" presId="urn:microsoft.com/office/officeart/2005/8/layout/orgChart1"/>
    <dgm:cxn modelId="{4AFB5F93-D28A-4CC7-B9EE-CC884A0AD69A}" type="presParOf" srcId="{057FD2EE-5DF5-453C-B245-50B5E6C3F479}" destId="{8F72B659-4439-4736-8F9E-843D6033F81C}" srcOrd="0" destOrd="0" presId="urn:microsoft.com/office/officeart/2005/8/layout/orgChart1"/>
    <dgm:cxn modelId="{B938DCE1-2621-4E2F-88A5-2994D5CCD1F8}" type="presParOf" srcId="{057FD2EE-5DF5-453C-B245-50B5E6C3F479}" destId="{68A7EDBE-253A-41A7-B929-79675B1374BE}" srcOrd="1" destOrd="0" presId="urn:microsoft.com/office/officeart/2005/8/layout/orgChart1"/>
    <dgm:cxn modelId="{D00A3649-3D33-447B-A606-076D29CAFA13}" type="presParOf" srcId="{5177E33D-F227-4352-B9F1-51FF6E052282}" destId="{92A1F6DD-0095-4EE5-AE3F-650AAC834533}" srcOrd="1" destOrd="0" presId="urn:microsoft.com/office/officeart/2005/8/layout/orgChart1"/>
    <dgm:cxn modelId="{AEE249EB-36CE-4ADA-960C-9112CC32DD09}" type="presParOf" srcId="{5177E33D-F227-4352-B9F1-51FF6E052282}" destId="{BC541F26-A3C3-48D2-A803-3FA0B91E55FF}" srcOrd="2" destOrd="0" presId="urn:microsoft.com/office/officeart/2005/8/layout/orgChart1"/>
    <dgm:cxn modelId="{D0870525-7E55-4C10-B01F-1A160F953E46}" type="presParOf" srcId="{A2D11438-4D40-4468-91FE-26064C0C6D7E}" destId="{52FCEA7C-6450-435B-93E8-F063FC7D5D64}" srcOrd="4" destOrd="0" presId="urn:microsoft.com/office/officeart/2005/8/layout/orgChart1"/>
    <dgm:cxn modelId="{DDB3467A-7B08-487C-A1AA-B0CC2C121AAF}" type="presParOf" srcId="{A2D11438-4D40-4468-91FE-26064C0C6D7E}" destId="{EF1F478C-DC4C-4586-AB51-021DC15D030E}" srcOrd="5" destOrd="0" presId="urn:microsoft.com/office/officeart/2005/8/layout/orgChart1"/>
    <dgm:cxn modelId="{3E7B9304-D2B8-4286-AE2F-541EA17422BF}" type="presParOf" srcId="{EF1F478C-DC4C-4586-AB51-021DC15D030E}" destId="{3BDD10C2-BC6F-4630-9135-926986F41774}" srcOrd="0" destOrd="0" presId="urn:microsoft.com/office/officeart/2005/8/layout/orgChart1"/>
    <dgm:cxn modelId="{1168E836-E8BC-4DD3-9573-8D60C5556B9F}" type="presParOf" srcId="{3BDD10C2-BC6F-4630-9135-926986F41774}" destId="{FB4485A4-5522-4B26-A31C-FA99686EF733}" srcOrd="0" destOrd="0" presId="urn:microsoft.com/office/officeart/2005/8/layout/orgChart1"/>
    <dgm:cxn modelId="{FCD11272-9E3A-4D04-9D1E-A64F3C379480}" type="presParOf" srcId="{3BDD10C2-BC6F-4630-9135-926986F41774}" destId="{29901505-F217-408F-AAB9-30C0CE669696}" srcOrd="1" destOrd="0" presId="urn:microsoft.com/office/officeart/2005/8/layout/orgChart1"/>
    <dgm:cxn modelId="{FADFD937-388A-482A-B89F-79200BFA5CAC}" type="presParOf" srcId="{EF1F478C-DC4C-4586-AB51-021DC15D030E}" destId="{8FA9F091-4AE4-4C6E-A194-74EAAE7A9C65}" srcOrd="1" destOrd="0" presId="urn:microsoft.com/office/officeart/2005/8/layout/orgChart1"/>
    <dgm:cxn modelId="{9BF5D106-AA94-4FCA-905D-E7FEFCF5C7C5}" type="presParOf" srcId="{EF1F478C-DC4C-4586-AB51-021DC15D030E}" destId="{342F3580-9F17-4910-9BC8-55F8A0E2213E}" srcOrd="2" destOrd="0" presId="urn:microsoft.com/office/officeart/2005/8/layout/orgChart1"/>
    <dgm:cxn modelId="{93F7F371-7914-4588-8467-69FF290DA95D}" type="presParOf" srcId="{BE36DB3C-48A8-461A-84FA-55C4A70FF9D1}" destId="{A4FB558B-A802-49E0-B74B-CB5C4A03A88B}" srcOrd="2" destOrd="0" presId="urn:microsoft.com/office/officeart/2005/8/layout/orgChart1"/>
    <dgm:cxn modelId="{00F4C72A-A12B-4BD3-912D-3443E561F658}" type="presParOf" srcId="{6668A427-24F3-43AC-B795-952351D75782}" destId="{2B2E1074-87C7-4C8A-94D6-B127246EF778}" srcOrd="2" destOrd="0" presId="urn:microsoft.com/office/officeart/2005/8/layout/orgChart1"/>
    <dgm:cxn modelId="{90BDF43E-6103-4485-8CC7-E9B98BF67357}" type="presParOf" srcId="{6668A427-24F3-43AC-B795-952351D75782}" destId="{D211A8BB-7E8E-49F0-AEA9-689B51EBF0CD}" srcOrd="3" destOrd="0" presId="urn:microsoft.com/office/officeart/2005/8/layout/orgChart1"/>
    <dgm:cxn modelId="{C5CA6183-4099-44BC-A071-789C6D0BB16C}" type="presParOf" srcId="{D211A8BB-7E8E-49F0-AEA9-689B51EBF0CD}" destId="{986223FA-C4BD-4BA5-9D49-D01C059793B2}" srcOrd="0" destOrd="0" presId="urn:microsoft.com/office/officeart/2005/8/layout/orgChart1"/>
    <dgm:cxn modelId="{C9D94914-B80A-4AE4-B9E1-DF2E11D054F8}" type="presParOf" srcId="{986223FA-C4BD-4BA5-9D49-D01C059793B2}" destId="{3B01B20B-14B0-4841-80A9-3FBBF5B843B0}" srcOrd="0" destOrd="0" presId="urn:microsoft.com/office/officeart/2005/8/layout/orgChart1"/>
    <dgm:cxn modelId="{930C09CD-AC96-4E37-BFE0-0F6446F1829E}" type="presParOf" srcId="{986223FA-C4BD-4BA5-9D49-D01C059793B2}" destId="{43E0E777-817E-49AC-AEAE-27C9B957A95F}" srcOrd="1" destOrd="0" presId="urn:microsoft.com/office/officeart/2005/8/layout/orgChart1"/>
    <dgm:cxn modelId="{5B64104D-E05C-4463-9F9D-E08E78DBB88B}" type="presParOf" srcId="{D211A8BB-7E8E-49F0-AEA9-689B51EBF0CD}" destId="{65ED07B5-E22A-4375-85D2-7FFE829CCB03}" srcOrd="1" destOrd="0" presId="urn:microsoft.com/office/officeart/2005/8/layout/orgChart1"/>
    <dgm:cxn modelId="{6291E6C9-8FDC-4312-A063-44F356E95A57}" type="presParOf" srcId="{65ED07B5-E22A-4375-85D2-7FFE829CCB03}" destId="{68437CDC-2C33-4C29-BDA6-1239A4E20003}" srcOrd="0" destOrd="0" presId="urn:microsoft.com/office/officeart/2005/8/layout/orgChart1"/>
    <dgm:cxn modelId="{79D34509-279F-4A68-9D20-CD515B4BB3B8}" type="presParOf" srcId="{65ED07B5-E22A-4375-85D2-7FFE829CCB03}" destId="{E01A3BEA-F4B2-4863-BA00-EF128D5EE900}" srcOrd="1" destOrd="0" presId="urn:microsoft.com/office/officeart/2005/8/layout/orgChart1"/>
    <dgm:cxn modelId="{B32A2C95-16DB-434C-8289-F71701AC4020}" type="presParOf" srcId="{E01A3BEA-F4B2-4863-BA00-EF128D5EE900}" destId="{29992E69-8D4C-46E4-A406-3EBFF5473851}" srcOrd="0" destOrd="0" presId="urn:microsoft.com/office/officeart/2005/8/layout/orgChart1"/>
    <dgm:cxn modelId="{1ACE2E1F-C6E5-400F-96E1-D7FC6A72E553}" type="presParOf" srcId="{29992E69-8D4C-46E4-A406-3EBFF5473851}" destId="{48C4E6EB-ECD4-489E-A8DD-60E8E13DCF9D}" srcOrd="0" destOrd="0" presId="urn:microsoft.com/office/officeart/2005/8/layout/orgChart1"/>
    <dgm:cxn modelId="{5E89CA46-CD11-4335-95B3-40C2D38364C1}" type="presParOf" srcId="{29992E69-8D4C-46E4-A406-3EBFF5473851}" destId="{33C65A1E-C83F-4999-BE0D-C80C5ECE1FB8}" srcOrd="1" destOrd="0" presId="urn:microsoft.com/office/officeart/2005/8/layout/orgChart1"/>
    <dgm:cxn modelId="{735BD02B-4304-452E-A053-F037CB3684BF}" type="presParOf" srcId="{E01A3BEA-F4B2-4863-BA00-EF128D5EE900}" destId="{604F4D41-F938-421F-8FAB-C881E656F9A1}" srcOrd="1" destOrd="0" presId="urn:microsoft.com/office/officeart/2005/8/layout/orgChart1"/>
    <dgm:cxn modelId="{17EE1EBE-3F34-4537-AAE6-F6BC1799E7F6}" type="presParOf" srcId="{E01A3BEA-F4B2-4863-BA00-EF128D5EE900}" destId="{142F74BE-F1ED-4C9E-9512-9B736826B29B}" srcOrd="2" destOrd="0" presId="urn:microsoft.com/office/officeart/2005/8/layout/orgChart1"/>
    <dgm:cxn modelId="{5536D7F2-0A7E-48BA-B736-463BCD77A676}" type="presParOf" srcId="{D211A8BB-7E8E-49F0-AEA9-689B51EBF0CD}" destId="{7FB9F4F6-1D31-4B32-B2D3-C87EC1A44E1C}" srcOrd="2" destOrd="0" presId="urn:microsoft.com/office/officeart/2005/8/layout/orgChart1"/>
    <dgm:cxn modelId="{5E117B1E-70D9-44A5-89A4-AAE313B35BD4}" type="presParOf" srcId="{6668A427-24F3-43AC-B795-952351D75782}" destId="{1F56D65D-028A-45B1-A658-727DE7D8E231}" srcOrd="4" destOrd="0" presId="urn:microsoft.com/office/officeart/2005/8/layout/orgChart1"/>
    <dgm:cxn modelId="{77EEAA31-EA75-43DF-9D19-ADEA146DCE14}" type="presParOf" srcId="{6668A427-24F3-43AC-B795-952351D75782}" destId="{2DC67485-6489-4E14-882F-E0D247A5E3B3}" srcOrd="5" destOrd="0" presId="urn:microsoft.com/office/officeart/2005/8/layout/orgChart1"/>
    <dgm:cxn modelId="{1D9A5EE1-85A4-484E-8CD2-964402962A93}" type="presParOf" srcId="{2DC67485-6489-4E14-882F-E0D247A5E3B3}" destId="{D31F5B97-BC38-4BDA-8855-6972F790D65D}" srcOrd="0" destOrd="0" presId="urn:microsoft.com/office/officeart/2005/8/layout/orgChart1"/>
    <dgm:cxn modelId="{13CFB3B9-B6A4-466D-9876-2A1C70958C32}" type="presParOf" srcId="{D31F5B97-BC38-4BDA-8855-6972F790D65D}" destId="{8E3F0E75-41D8-47ED-B6E6-94ACFC9FFDDB}" srcOrd="0" destOrd="0" presId="urn:microsoft.com/office/officeart/2005/8/layout/orgChart1"/>
    <dgm:cxn modelId="{67BD88EA-A1DB-476D-8503-13920024154B}" type="presParOf" srcId="{D31F5B97-BC38-4BDA-8855-6972F790D65D}" destId="{D4D76521-D082-4561-9C46-017F734FDC61}" srcOrd="1" destOrd="0" presId="urn:microsoft.com/office/officeart/2005/8/layout/orgChart1"/>
    <dgm:cxn modelId="{FFB7D707-A332-4449-BAD8-487411931066}" type="presParOf" srcId="{2DC67485-6489-4E14-882F-E0D247A5E3B3}" destId="{086332FC-B756-4445-A5B4-D66FBB04C229}" srcOrd="1" destOrd="0" presId="urn:microsoft.com/office/officeart/2005/8/layout/orgChart1"/>
    <dgm:cxn modelId="{477F3449-56AD-4B1A-9513-8399A1D1F280}" type="presParOf" srcId="{2DC67485-6489-4E14-882F-E0D247A5E3B3}" destId="{7E0D58A7-3D6D-44DF-BE40-AD7C12EB788B}" srcOrd="2" destOrd="0" presId="urn:microsoft.com/office/officeart/2005/8/layout/orgChart1"/>
    <dgm:cxn modelId="{0119F330-CB8B-43B7-93F6-93A43014DE0C}" type="presParOf" srcId="{3B36FDAD-D086-4F87-ADD4-68D399CD3CE5}" destId="{F8E1C7B2-3B8D-4A28-852F-9F8863EFB954}" srcOrd="2" destOrd="0" presId="urn:microsoft.com/office/officeart/2005/8/layout/orgChart1"/>
    <dgm:cxn modelId="{E67C4FC4-8042-42AB-9990-4093EE93BF51}" type="presParOf" srcId="{02A48AE5-658F-4DE9-8329-ACBB0BA2F130}" destId="{4FB0C403-1665-4566-A556-09F1E35E99B9}" srcOrd="2" destOrd="0" presId="urn:microsoft.com/office/officeart/2005/8/layout/orgChart1"/>
    <dgm:cxn modelId="{EEAD91C1-7C71-4B38-BB96-B159AC5DE5A5}" type="presParOf" srcId="{02A48AE5-658F-4DE9-8329-ACBB0BA2F130}" destId="{96CDE4B9-E13C-4DF9-8FA3-1C22144CF70A}" srcOrd="3" destOrd="0" presId="urn:microsoft.com/office/officeart/2005/8/layout/orgChart1"/>
    <dgm:cxn modelId="{D7A340BE-A4D6-49E9-9CD7-5483C5298028}" type="presParOf" srcId="{96CDE4B9-E13C-4DF9-8FA3-1C22144CF70A}" destId="{2CBB2C16-186B-48C4-97A1-8083AD7D1F12}" srcOrd="0" destOrd="0" presId="urn:microsoft.com/office/officeart/2005/8/layout/orgChart1"/>
    <dgm:cxn modelId="{0B6A3236-4085-474A-B1A7-C4A7A8522FE0}" type="presParOf" srcId="{2CBB2C16-186B-48C4-97A1-8083AD7D1F12}" destId="{DD4B2291-6E41-47F7-9CBB-5AE66C9EBB34}" srcOrd="0" destOrd="0" presId="urn:microsoft.com/office/officeart/2005/8/layout/orgChart1"/>
    <dgm:cxn modelId="{AF322E7A-B16B-4A8F-A942-90268C3C288C}" type="presParOf" srcId="{2CBB2C16-186B-48C4-97A1-8083AD7D1F12}" destId="{148FAD87-B885-4375-AC38-81BC0C88CF30}" srcOrd="1" destOrd="0" presId="urn:microsoft.com/office/officeart/2005/8/layout/orgChart1"/>
    <dgm:cxn modelId="{5E5A9EBD-A8CF-40A0-A00F-C012D66D44D4}" type="presParOf" srcId="{96CDE4B9-E13C-4DF9-8FA3-1C22144CF70A}" destId="{E7785B8F-D926-48D0-A9BD-380F55822E0A}" srcOrd="1" destOrd="0" presId="urn:microsoft.com/office/officeart/2005/8/layout/orgChart1"/>
    <dgm:cxn modelId="{C41E98D1-2D72-4A49-9DFA-605E410DC1F1}" type="presParOf" srcId="{96CDE4B9-E13C-4DF9-8FA3-1C22144CF70A}" destId="{31A859BC-5461-4C26-80FD-1B187B680C6C}" srcOrd="2" destOrd="0" presId="urn:microsoft.com/office/officeart/2005/8/layout/orgChart1"/>
    <dgm:cxn modelId="{EB168133-AF99-4BF6-B31D-EA0F4607E925}" type="presParOf" srcId="{02A48AE5-658F-4DE9-8329-ACBB0BA2F130}" destId="{8441126A-8E23-4DC1-A25E-F674326E7B46}" srcOrd="4" destOrd="0" presId="urn:microsoft.com/office/officeart/2005/8/layout/orgChart1"/>
    <dgm:cxn modelId="{D3F0FDDD-C941-4D94-B2D1-5761D6178CD5}" type="presParOf" srcId="{02A48AE5-658F-4DE9-8329-ACBB0BA2F130}" destId="{F990055F-D292-418E-9F04-B7CABC15345E}" srcOrd="5" destOrd="0" presId="urn:microsoft.com/office/officeart/2005/8/layout/orgChart1"/>
    <dgm:cxn modelId="{53702EC7-44D9-43B3-8D57-547AE995BFD9}" type="presParOf" srcId="{F990055F-D292-418E-9F04-B7CABC15345E}" destId="{3ABD2EB6-EF17-4D0A-B3B9-55BF21F9CA5A}" srcOrd="0" destOrd="0" presId="urn:microsoft.com/office/officeart/2005/8/layout/orgChart1"/>
    <dgm:cxn modelId="{F1F4AB23-7F1B-4030-8437-15A3F0F6A5B0}" type="presParOf" srcId="{3ABD2EB6-EF17-4D0A-B3B9-55BF21F9CA5A}" destId="{C7DDDA5D-6F29-4994-8C37-0D8596482498}" srcOrd="0" destOrd="0" presId="urn:microsoft.com/office/officeart/2005/8/layout/orgChart1"/>
    <dgm:cxn modelId="{C15E89FD-6C26-4EA4-949F-92CBB3BCA3C2}" type="presParOf" srcId="{3ABD2EB6-EF17-4D0A-B3B9-55BF21F9CA5A}" destId="{1971A028-2E80-49EC-93DA-91D5B08D9681}" srcOrd="1" destOrd="0" presId="urn:microsoft.com/office/officeart/2005/8/layout/orgChart1"/>
    <dgm:cxn modelId="{6EEEA6FB-A80D-4B01-8908-31018E7F960C}" type="presParOf" srcId="{F990055F-D292-418E-9F04-B7CABC15345E}" destId="{B0FF9C7D-527D-49B7-9CE2-EB8661F8B340}" srcOrd="1" destOrd="0" presId="urn:microsoft.com/office/officeart/2005/8/layout/orgChart1"/>
    <dgm:cxn modelId="{CCF7B586-0059-44B4-9F24-7535F3C3A6B8}" type="presParOf" srcId="{F990055F-D292-418E-9F04-B7CABC15345E}" destId="{17EDBC06-7949-4FAE-9C8C-2572F2592698}" srcOrd="2" destOrd="0" presId="urn:microsoft.com/office/officeart/2005/8/layout/orgChart1"/>
    <dgm:cxn modelId="{5EE33771-133F-4E44-AA15-06A92EDBCCBF}" type="presParOf" srcId="{0478BC29-C215-4942-A625-B9E58F5E5F78}" destId="{B7D87F43-13B0-459F-8698-2945B41A0011}" srcOrd="2" destOrd="0" presId="urn:microsoft.com/office/officeart/2005/8/layout/orgChart1"/>
    <dgm:cxn modelId="{E76E399B-F00C-4F2E-9AE3-60CFB3754112}" type="presParOf" srcId="{B7D87F43-13B0-459F-8698-2945B41A0011}" destId="{FFF755C6-9081-48B0-8910-00B47ED45828}" srcOrd="0" destOrd="0" presId="urn:microsoft.com/office/officeart/2005/8/layout/orgChart1"/>
    <dgm:cxn modelId="{1907A3E2-CA78-4D7A-B9E2-9010EB3B9E5B}" type="presParOf" srcId="{B7D87F43-13B0-459F-8698-2945B41A0011}" destId="{C2EECEF3-56FA-4371-B6F2-DCA4B80BC00D}" srcOrd="1" destOrd="0" presId="urn:microsoft.com/office/officeart/2005/8/layout/orgChart1"/>
    <dgm:cxn modelId="{72007043-5B7D-4D91-B4B6-286D439179C3}" type="presParOf" srcId="{C2EECEF3-56FA-4371-B6F2-DCA4B80BC00D}" destId="{4CBB30D9-1279-4474-937B-ED6CEBB06FB4}" srcOrd="0" destOrd="0" presId="urn:microsoft.com/office/officeart/2005/8/layout/orgChart1"/>
    <dgm:cxn modelId="{6BE5CF8B-C645-4E01-A6CD-CE007758AA8B}" type="presParOf" srcId="{4CBB30D9-1279-4474-937B-ED6CEBB06FB4}" destId="{5A869187-F63A-4760-A1CD-464694330F70}" srcOrd="0" destOrd="0" presId="urn:microsoft.com/office/officeart/2005/8/layout/orgChart1"/>
    <dgm:cxn modelId="{369D55C7-F4C3-48C2-92A5-340A082D4428}" type="presParOf" srcId="{4CBB30D9-1279-4474-937B-ED6CEBB06FB4}" destId="{FC094D2F-6794-4710-965B-6D0EB11A28E2}" srcOrd="1" destOrd="0" presId="urn:microsoft.com/office/officeart/2005/8/layout/orgChart1"/>
    <dgm:cxn modelId="{25F0685B-7F2C-454C-873E-685C369CD343}" type="presParOf" srcId="{C2EECEF3-56FA-4371-B6F2-DCA4B80BC00D}" destId="{0EEA162C-7318-413B-BCCD-889DB13C9206}" srcOrd="1" destOrd="0" presId="urn:microsoft.com/office/officeart/2005/8/layout/orgChart1"/>
    <dgm:cxn modelId="{05C1DBC2-82CF-4096-95C5-29E421F070AE}" type="presParOf" srcId="{C2EECEF3-56FA-4371-B6F2-DCA4B80BC00D}" destId="{CB4A7CAB-1EEB-402C-A1C2-868CE9AA06B7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F7607C-8B04-4871-AD20-45547C1F8074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A7E043E-7D3C-4A8F-9A20-033131DA81E3}">
      <dgm:prSet phldrT="[Text]"/>
      <dgm:spPr/>
      <dgm:t>
        <a:bodyPr/>
        <a:lstStyle/>
        <a:p>
          <a:r>
            <a:rPr lang="en-US" dirty="0" err="1"/>
            <a:t>Ministerium</a:t>
          </a:r>
          <a:endParaRPr lang="de-DE" dirty="0"/>
        </a:p>
      </dgm:t>
    </dgm:pt>
    <dgm:pt modelId="{10C101FD-D08B-4EBA-B2E7-AC17B54DDBB8}" type="parTrans" cxnId="{FB278BB4-64BC-4F46-A2DF-894324DA99F2}">
      <dgm:prSet/>
      <dgm:spPr/>
      <dgm:t>
        <a:bodyPr/>
        <a:lstStyle/>
        <a:p>
          <a:endParaRPr lang="de-DE"/>
        </a:p>
      </dgm:t>
    </dgm:pt>
    <dgm:pt modelId="{6E1F736F-F83D-49D3-AC31-56FC195E50B5}" type="sibTrans" cxnId="{FB278BB4-64BC-4F46-A2DF-894324DA99F2}">
      <dgm:prSet/>
      <dgm:spPr/>
      <dgm:t>
        <a:bodyPr/>
        <a:lstStyle/>
        <a:p>
          <a:endParaRPr lang="de-DE"/>
        </a:p>
      </dgm:t>
    </dgm:pt>
    <dgm:pt modelId="{F4629A2B-6764-4C05-B6E9-1EBFCD6B013E}" type="asst">
      <dgm:prSet phldrT="[Text]"/>
      <dgm:spPr/>
      <dgm:t>
        <a:bodyPr/>
        <a:lstStyle/>
        <a:p>
          <a:r>
            <a:rPr lang="en-US" dirty="0"/>
            <a:t>Hygiene </a:t>
          </a:r>
          <a:r>
            <a:rPr lang="en-US" dirty="0" err="1"/>
            <a:t>Experten</a:t>
          </a:r>
          <a:endParaRPr lang="de-DE" dirty="0"/>
        </a:p>
      </dgm:t>
    </dgm:pt>
    <dgm:pt modelId="{A6DCA369-2F33-4B56-93F8-D1686F11D8EB}" type="parTrans" cxnId="{7ABE6456-B732-47E4-B2B0-475447857380}">
      <dgm:prSet/>
      <dgm:spPr/>
      <dgm:t>
        <a:bodyPr/>
        <a:lstStyle/>
        <a:p>
          <a:endParaRPr lang="de-DE"/>
        </a:p>
      </dgm:t>
    </dgm:pt>
    <dgm:pt modelId="{2BB5E379-4492-41CE-B005-6B2D69EB2542}" type="sibTrans" cxnId="{7ABE6456-B732-47E4-B2B0-475447857380}">
      <dgm:prSet/>
      <dgm:spPr/>
      <dgm:t>
        <a:bodyPr/>
        <a:lstStyle/>
        <a:p>
          <a:endParaRPr lang="de-DE"/>
        </a:p>
      </dgm:t>
    </dgm:pt>
    <dgm:pt modelId="{FBA663FF-B785-4741-AB05-07D81FD4922C}">
      <dgm:prSet phldrT="[Text]"/>
      <dgm:spPr/>
      <dgm:t>
        <a:bodyPr/>
        <a:lstStyle/>
        <a:p>
          <a:r>
            <a:rPr lang="en-US" dirty="0" err="1"/>
            <a:t>Schulämter</a:t>
          </a:r>
          <a:endParaRPr lang="de-DE" dirty="0"/>
        </a:p>
      </dgm:t>
    </dgm:pt>
    <dgm:pt modelId="{F29A6E1B-DB24-4AAD-B455-BC9B907840E8}" type="parTrans" cxnId="{4FB68E5C-4D08-40D1-B5FA-2CCABE430F67}">
      <dgm:prSet/>
      <dgm:spPr/>
      <dgm:t>
        <a:bodyPr/>
        <a:lstStyle/>
        <a:p>
          <a:endParaRPr lang="de-DE"/>
        </a:p>
      </dgm:t>
    </dgm:pt>
    <dgm:pt modelId="{C5FC61F1-2BAF-4402-89B2-8AEBA490EAAF}" type="sibTrans" cxnId="{4FB68E5C-4D08-40D1-B5FA-2CCABE430F67}">
      <dgm:prSet/>
      <dgm:spPr/>
      <dgm:t>
        <a:bodyPr/>
        <a:lstStyle/>
        <a:p>
          <a:endParaRPr lang="de-DE"/>
        </a:p>
      </dgm:t>
    </dgm:pt>
    <dgm:pt modelId="{941C8C2C-A31D-4352-ADA2-FD92E4F1E9D3}">
      <dgm:prSet phldrT="[Text]"/>
      <dgm:spPr/>
      <dgm:t>
        <a:bodyPr/>
        <a:lstStyle/>
        <a:p>
          <a:r>
            <a:rPr lang="en-US" dirty="0" err="1"/>
            <a:t>Schulämter</a:t>
          </a:r>
          <a:endParaRPr lang="de-DE" dirty="0"/>
        </a:p>
      </dgm:t>
    </dgm:pt>
    <dgm:pt modelId="{D6ADFAA5-508A-4769-B442-459E8E52A900}" type="parTrans" cxnId="{D159BF22-1B5A-47D4-A561-085207C35A04}">
      <dgm:prSet/>
      <dgm:spPr/>
      <dgm:t>
        <a:bodyPr/>
        <a:lstStyle/>
        <a:p>
          <a:endParaRPr lang="de-DE"/>
        </a:p>
      </dgm:t>
    </dgm:pt>
    <dgm:pt modelId="{70CB775D-8140-4CCB-9E45-05B859FE0999}" type="sibTrans" cxnId="{D159BF22-1B5A-47D4-A561-085207C35A04}">
      <dgm:prSet/>
      <dgm:spPr/>
      <dgm:t>
        <a:bodyPr/>
        <a:lstStyle/>
        <a:p>
          <a:endParaRPr lang="de-DE"/>
        </a:p>
      </dgm:t>
    </dgm:pt>
    <dgm:pt modelId="{08F2D6BF-6A81-423D-84A9-E98C9A59637C}">
      <dgm:prSet phldrT="[Text]"/>
      <dgm:spPr/>
      <dgm:t>
        <a:bodyPr/>
        <a:lstStyle/>
        <a:p>
          <a:r>
            <a:rPr lang="en-US" dirty="0" err="1"/>
            <a:t>Schulämter</a:t>
          </a:r>
          <a:endParaRPr lang="de-DE" dirty="0"/>
        </a:p>
      </dgm:t>
    </dgm:pt>
    <dgm:pt modelId="{1DFECE84-4B0E-4138-9D7E-E08C9F333026}" type="parTrans" cxnId="{142E2413-BE8F-4E40-8959-B44A90894F56}">
      <dgm:prSet/>
      <dgm:spPr/>
      <dgm:t>
        <a:bodyPr/>
        <a:lstStyle/>
        <a:p>
          <a:endParaRPr lang="de-DE"/>
        </a:p>
      </dgm:t>
    </dgm:pt>
    <dgm:pt modelId="{585DB144-3C55-43B7-8581-3349FB1754D7}" type="sibTrans" cxnId="{142E2413-BE8F-4E40-8959-B44A90894F56}">
      <dgm:prSet/>
      <dgm:spPr/>
      <dgm:t>
        <a:bodyPr/>
        <a:lstStyle/>
        <a:p>
          <a:endParaRPr lang="de-DE"/>
        </a:p>
      </dgm:t>
    </dgm:pt>
    <dgm:pt modelId="{7725F7CD-4B52-404D-B522-79C50E77939E}">
      <dgm:prSet/>
      <dgm:spPr/>
      <dgm:t>
        <a:bodyPr/>
        <a:lstStyle/>
        <a:p>
          <a:r>
            <a:rPr lang="de-DE" dirty="0"/>
            <a:t>Schulleiter</a:t>
          </a:r>
        </a:p>
      </dgm:t>
    </dgm:pt>
    <dgm:pt modelId="{99CD4400-3CC9-4EBE-BC79-D80F49630575}" type="parTrans" cxnId="{BDEEA9E7-5229-49FE-8A3D-90180A5B8B16}">
      <dgm:prSet/>
      <dgm:spPr/>
      <dgm:t>
        <a:bodyPr/>
        <a:lstStyle/>
        <a:p>
          <a:endParaRPr lang="de-DE"/>
        </a:p>
      </dgm:t>
    </dgm:pt>
    <dgm:pt modelId="{CB7DBAF0-B918-4EB6-8F41-6DD6F6B6F4A7}" type="sibTrans" cxnId="{BDEEA9E7-5229-49FE-8A3D-90180A5B8B16}">
      <dgm:prSet/>
      <dgm:spPr/>
      <dgm:t>
        <a:bodyPr/>
        <a:lstStyle/>
        <a:p>
          <a:endParaRPr lang="de-DE"/>
        </a:p>
      </dgm:t>
    </dgm:pt>
    <dgm:pt modelId="{BA0BA05D-A6DF-4B0C-B2FC-4A0C0E665436}">
      <dgm:prSet/>
      <dgm:spPr/>
      <dgm:t>
        <a:bodyPr/>
        <a:lstStyle/>
        <a:p>
          <a:r>
            <a:rPr lang="de-DE" dirty="0"/>
            <a:t>Schulleiter</a:t>
          </a:r>
        </a:p>
      </dgm:t>
    </dgm:pt>
    <dgm:pt modelId="{8A17DCB2-CAFB-45F1-8C78-C8CDAFF1C41E}" type="parTrans" cxnId="{6A24DFB8-EF0A-4A92-BD9E-323425A48529}">
      <dgm:prSet/>
      <dgm:spPr/>
      <dgm:t>
        <a:bodyPr/>
        <a:lstStyle/>
        <a:p>
          <a:endParaRPr lang="de-DE"/>
        </a:p>
      </dgm:t>
    </dgm:pt>
    <dgm:pt modelId="{084740B1-E9A3-4CF5-A09D-49782855A867}" type="sibTrans" cxnId="{6A24DFB8-EF0A-4A92-BD9E-323425A48529}">
      <dgm:prSet/>
      <dgm:spPr/>
      <dgm:t>
        <a:bodyPr/>
        <a:lstStyle/>
        <a:p>
          <a:endParaRPr lang="de-DE"/>
        </a:p>
      </dgm:t>
    </dgm:pt>
    <dgm:pt modelId="{13A64AD2-446E-4A60-8FD3-D8317D1A2916}">
      <dgm:prSet/>
      <dgm:spPr/>
      <dgm:t>
        <a:bodyPr/>
        <a:lstStyle/>
        <a:p>
          <a:r>
            <a:rPr lang="de-DE" dirty="0"/>
            <a:t>Lehrer</a:t>
          </a:r>
        </a:p>
      </dgm:t>
    </dgm:pt>
    <dgm:pt modelId="{05A8EA7A-207A-4BB3-BA4C-0337F43541BC}" type="parTrans" cxnId="{173EF563-68CE-49FF-A97F-822F8FFAF92E}">
      <dgm:prSet/>
      <dgm:spPr/>
      <dgm:t>
        <a:bodyPr/>
        <a:lstStyle/>
        <a:p>
          <a:endParaRPr lang="de-DE"/>
        </a:p>
      </dgm:t>
    </dgm:pt>
    <dgm:pt modelId="{358E4A25-0240-476D-8B96-6B3D41C9F270}" type="sibTrans" cxnId="{173EF563-68CE-49FF-A97F-822F8FFAF92E}">
      <dgm:prSet/>
      <dgm:spPr/>
      <dgm:t>
        <a:bodyPr/>
        <a:lstStyle/>
        <a:p>
          <a:endParaRPr lang="de-DE"/>
        </a:p>
      </dgm:t>
    </dgm:pt>
    <dgm:pt modelId="{1DE9E33A-33C4-458C-87F9-43A83A2C0AF6}">
      <dgm:prSet/>
      <dgm:spPr/>
      <dgm:t>
        <a:bodyPr/>
        <a:lstStyle/>
        <a:p>
          <a:r>
            <a:rPr lang="de-DE" dirty="0"/>
            <a:t>Lehrer</a:t>
          </a:r>
        </a:p>
      </dgm:t>
    </dgm:pt>
    <dgm:pt modelId="{01BD5592-2CCE-43C6-9FC0-9E069DD3E04E}" type="parTrans" cxnId="{692BA61F-5F6C-46D6-A409-3524DD076ACF}">
      <dgm:prSet/>
      <dgm:spPr/>
      <dgm:t>
        <a:bodyPr/>
        <a:lstStyle/>
        <a:p>
          <a:endParaRPr lang="de-DE"/>
        </a:p>
      </dgm:t>
    </dgm:pt>
    <dgm:pt modelId="{303820FB-6A1E-4509-B68C-9EB910949449}" type="sibTrans" cxnId="{692BA61F-5F6C-46D6-A409-3524DD076ACF}">
      <dgm:prSet/>
      <dgm:spPr/>
      <dgm:t>
        <a:bodyPr/>
        <a:lstStyle/>
        <a:p>
          <a:endParaRPr lang="de-DE"/>
        </a:p>
      </dgm:t>
    </dgm:pt>
    <dgm:pt modelId="{E8B9A23E-3E7F-4FC0-B2AF-AF82D6AD31A6}">
      <dgm:prSet/>
      <dgm:spPr/>
      <dgm:t>
        <a:bodyPr/>
        <a:lstStyle/>
        <a:p>
          <a:r>
            <a:rPr lang="de-DE" dirty="0"/>
            <a:t>Klassen</a:t>
          </a:r>
        </a:p>
      </dgm:t>
    </dgm:pt>
    <dgm:pt modelId="{EDE8CAC0-955D-424F-9CB2-C9B864283E15}" type="parTrans" cxnId="{155F53ED-D06E-44C9-892F-D1403F113A4C}">
      <dgm:prSet/>
      <dgm:spPr/>
      <dgm:t>
        <a:bodyPr/>
        <a:lstStyle/>
        <a:p>
          <a:endParaRPr lang="de-DE"/>
        </a:p>
      </dgm:t>
    </dgm:pt>
    <dgm:pt modelId="{A75BF010-2122-41FB-AFC6-F46F16B810FC}" type="sibTrans" cxnId="{155F53ED-D06E-44C9-892F-D1403F113A4C}">
      <dgm:prSet/>
      <dgm:spPr/>
      <dgm:t>
        <a:bodyPr/>
        <a:lstStyle/>
        <a:p>
          <a:endParaRPr lang="de-DE"/>
        </a:p>
      </dgm:t>
    </dgm:pt>
    <dgm:pt modelId="{7896F0E1-2742-4455-8E1F-F6B244F629E4}">
      <dgm:prSet/>
      <dgm:spPr/>
      <dgm:t>
        <a:bodyPr/>
        <a:lstStyle/>
        <a:p>
          <a:r>
            <a:rPr lang="de-DE" dirty="0"/>
            <a:t>Schulleiter</a:t>
          </a:r>
        </a:p>
      </dgm:t>
    </dgm:pt>
    <dgm:pt modelId="{B6E7D715-AA42-46B2-A24B-606BFAFABD02}" type="parTrans" cxnId="{F934E32A-3529-4EF7-B007-8B3AE6707A80}">
      <dgm:prSet/>
      <dgm:spPr/>
      <dgm:t>
        <a:bodyPr/>
        <a:lstStyle/>
        <a:p>
          <a:endParaRPr lang="de-DE"/>
        </a:p>
      </dgm:t>
    </dgm:pt>
    <dgm:pt modelId="{8A1B6EB8-9144-46D3-82B8-1593E9B8D4B4}" type="sibTrans" cxnId="{F934E32A-3529-4EF7-B007-8B3AE6707A80}">
      <dgm:prSet/>
      <dgm:spPr/>
      <dgm:t>
        <a:bodyPr/>
        <a:lstStyle/>
        <a:p>
          <a:endParaRPr lang="de-DE"/>
        </a:p>
      </dgm:t>
    </dgm:pt>
    <dgm:pt modelId="{82A07F45-2BDA-49FB-8D82-6314B6C889F7}">
      <dgm:prSet/>
      <dgm:spPr/>
      <dgm:t>
        <a:bodyPr/>
        <a:lstStyle/>
        <a:p>
          <a:r>
            <a:rPr lang="de-DE" dirty="0"/>
            <a:t>Lehrer</a:t>
          </a:r>
        </a:p>
      </dgm:t>
    </dgm:pt>
    <dgm:pt modelId="{45811FE2-66A4-4840-A96E-F68983AA19A4}" type="parTrans" cxnId="{F99967D8-AE48-4DF5-8F30-9FA349600C32}">
      <dgm:prSet/>
      <dgm:spPr/>
      <dgm:t>
        <a:bodyPr/>
        <a:lstStyle/>
        <a:p>
          <a:endParaRPr lang="de-DE"/>
        </a:p>
      </dgm:t>
    </dgm:pt>
    <dgm:pt modelId="{348930EE-03AE-40A6-8964-F5CA20468587}" type="sibTrans" cxnId="{F99967D8-AE48-4DF5-8F30-9FA349600C32}">
      <dgm:prSet/>
      <dgm:spPr/>
      <dgm:t>
        <a:bodyPr/>
        <a:lstStyle/>
        <a:p>
          <a:endParaRPr lang="de-DE"/>
        </a:p>
      </dgm:t>
    </dgm:pt>
    <dgm:pt modelId="{0DDD0AAF-B8B9-410D-A51D-E3A8A9C086EC}">
      <dgm:prSet/>
      <dgm:spPr/>
      <dgm:t>
        <a:bodyPr/>
        <a:lstStyle/>
        <a:p>
          <a:r>
            <a:rPr lang="de-DE" dirty="0"/>
            <a:t>Lehrer</a:t>
          </a:r>
        </a:p>
      </dgm:t>
    </dgm:pt>
    <dgm:pt modelId="{ABB8B414-050A-49EE-AEF3-5197280B3AC2}" type="parTrans" cxnId="{95F93E33-86DF-4F7D-9FE9-730CDF2A4004}">
      <dgm:prSet/>
      <dgm:spPr/>
      <dgm:t>
        <a:bodyPr/>
        <a:lstStyle/>
        <a:p>
          <a:endParaRPr lang="de-DE"/>
        </a:p>
      </dgm:t>
    </dgm:pt>
    <dgm:pt modelId="{03C4C537-05E1-4BFB-81AF-56F21C6AB6BB}" type="sibTrans" cxnId="{95F93E33-86DF-4F7D-9FE9-730CDF2A4004}">
      <dgm:prSet/>
      <dgm:spPr/>
      <dgm:t>
        <a:bodyPr/>
        <a:lstStyle/>
        <a:p>
          <a:endParaRPr lang="de-DE"/>
        </a:p>
      </dgm:t>
    </dgm:pt>
    <dgm:pt modelId="{291DB485-F951-4AC6-BCE0-456550A2B13A}">
      <dgm:prSet/>
      <dgm:spPr/>
      <dgm:t>
        <a:bodyPr/>
        <a:lstStyle/>
        <a:p>
          <a:r>
            <a:rPr lang="de-DE" dirty="0"/>
            <a:t>Klassen</a:t>
          </a:r>
        </a:p>
      </dgm:t>
    </dgm:pt>
    <dgm:pt modelId="{5B2ED7D2-2FB4-4A83-98C8-0FC3ECB9000B}" type="parTrans" cxnId="{2720813C-EC09-4BC2-8805-6B58C7C4F753}">
      <dgm:prSet/>
      <dgm:spPr/>
      <dgm:t>
        <a:bodyPr/>
        <a:lstStyle/>
        <a:p>
          <a:endParaRPr lang="de-DE"/>
        </a:p>
      </dgm:t>
    </dgm:pt>
    <dgm:pt modelId="{7231B3D1-78D8-4052-A9B5-C0BA8AE25C5F}" type="sibTrans" cxnId="{2720813C-EC09-4BC2-8805-6B58C7C4F753}">
      <dgm:prSet/>
      <dgm:spPr/>
      <dgm:t>
        <a:bodyPr/>
        <a:lstStyle/>
        <a:p>
          <a:endParaRPr lang="de-DE"/>
        </a:p>
      </dgm:t>
    </dgm:pt>
    <dgm:pt modelId="{2CBF952E-DD25-4F61-AE29-9ACFBC4DE855}">
      <dgm:prSet/>
      <dgm:spPr/>
      <dgm:t>
        <a:bodyPr/>
        <a:lstStyle/>
        <a:p>
          <a:r>
            <a:rPr lang="de-DE" dirty="0"/>
            <a:t>Klassen</a:t>
          </a:r>
        </a:p>
      </dgm:t>
    </dgm:pt>
    <dgm:pt modelId="{B811B6D1-3E5A-4232-98D9-B91AD9D550C2}" type="parTrans" cxnId="{119A26F5-9A3D-4B3D-9D9A-620BAC705246}">
      <dgm:prSet/>
      <dgm:spPr/>
      <dgm:t>
        <a:bodyPr/>
        <a:lstStyle/>
        <a:p>
          <a:endParaRPr lang="de-DE"/>
        </a:p>
      </dgm:t>
    </dgm:pt>
    <dgm:pt modelId="{7E79E3E2-665D-44C7-98D8-3BDB9CFF7D50}" type="sibTrans" cxnId="{119A26F5-9A3D-4B3D-9D9A-620BAC705246}">
      <dgm:prSet/>
      <dgm:spPr/>
      <dgm:t>
        <a:bodyPr/>
        <a:lstStyle/>
        <a:p>
          <a:endParaRPr lang="de-DE"/>
        </a:p>
      </dgm:t>
    </dgm:pt>
    <dgm:pt modelId="{F8A1F469-4359-4535-A433-C95A9A8DA529}" type="pres">
      <dgm:prSet presAssocID="{37F7607C-8B04-4871-AD20-45547C1F807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478BC29-C215-4942-A625-B9E58F5E5F78}" type="pres">
      <dgm:prSet presAssocID="{1A7E043E-7D3C-4A8F-9A20-033131DA81E3}" presName="hierRoot1" presStyleCnt="0">
        <dgm:presLayoutVars>
          <dgm:hierBranch val="init"/>
        </dgm:presLayoutVars>
      </dgm:prSet>
      <dgm:spPr/>
    </dgm:pt>
    <dgm:pt modelId="{7EE28EB0-3140-4714-8C19-A0E09037D81A}" type="pres">
      <dgm:prSet presAssocID="{1A7E043E-7D3C-4A8F-9A20-033131DA81E3}" presName="rootComposite1" presStyleCnt="0"/>
      <dgm:spPr/>
    </dgm:pt>
    <dgm:pt modelId="{CF52501A-827C-4EBB-ABAE-CEC959677456}" type="pres">
      <dgm:prSet presAssocID="{1A7E043E-7D3C-4A8F-9A20-033131DA81E3}" presName="rootText1" presStyleLbl="node0" presStyleIdx="0" presStyleCnt="1" custScaleX="158715">
        <dgm:presLayoutVars>
          <dgm:chPref val="3"/>
        </dgm:presLayoutVars>
      </dgm:prSet>
      <dgm:spPr/>
    </dgm:pt>
    <dgm:pt modelId="{F34E9A88-DB82-4F46-B994-5F05FB35D521}" type="pres">
      <dgm:prSet presAssocID="{1A7E043E-7D3C-4A8F-9A20-033131DA81E3}" presName="rootConnector1" presStyleLbl="node1" presStyleIdx="0" presStyleCnt="0"/>
      <dgm:spPr/>
    </dgm:pt>
    <dgm:pt modelId="{02A48AE5-658F-4DE9-8329-ACBB0BA2F130}" type="pres">
      <dgm:prSet presAssocID="{1A7E043E-7D3C-4A8F-9A20-033131DA81E3}" presName="hierChild2" presStyleCnt="0"/>
      <dgm:spPr/>
    </dgm:pt>
    <dgm:pt modelId="{E1044236-7613-4C8A-BC9D-24BAA624AE66}" type="pres">
      <dgm:prSet presAssocID="{F29A6E1B-DB24-4AAD-B455-BC9B907840E8}" presName="Name37" presStyleLbl="parChTrans1D2" presStyleIdx="0" presStyleCnt="4"/>
      <dgm:spPr/>
    </dgm:pt>
    <dgm:pt modelId="{3B36FDAD-D086-4F87-ADD4-68D399CD3CE5}" type="pres">
      <dgm:prSet presAssocID="{FBA663FF-B785-4741-AB05-07D81FD4922C}" presName="hierRoot2" presStyleCnt="0">
        <dgm:presLayoutVars>
          <dgm:hierBranch val="init"/>
        </dgm:presLayoutVars>
      </dgm:prSet>
      <dgm:spPr/>
    </dgm:pt>
    <dgm:pt modelId="{A8DD5B5A-B1F8-422F-BA50-453A3D2A635F}" type="pres">
      <dgm:prSet presAssocID="{FBA663FF-B785-4741-AB05-07D81FD4922C}" presName="rootComposite" presStyleCnt="0"/>
      <dgm:spPr/>
    </dgm:pt>
    <dgm:pt modelId="{AF366888-455A-44F1-B9FE-1EBDB989552E}" type="pres">
      <dgm:prSet presAssocID="{FBA663FF-B785-4741-AB05-07D81FD4922C}" presName="rootText" presStyleLbl="node2" presStyleIdx="0" presStyleCnt="3">
        <dgm:presLayoutVars>
          <dgm:chPref val="3"/>
        </dgm:presLayoutVars>
      </dgm:prSet>
      <dgm:spPr/>
    </dgm:pt>
    <dgm:pt modelId="{02B1BBD5-8A10-4B88-B055-B7CB28B60F25}" type="pres">
      <dgm:prSet presAssocID="{FBA663FF-B785-4741-AB05-07D81FD4922C}" presName="rootConnector" presStyleLbl="node2" presStyleIdx="0" presStyleCnt="3"/>
      <dgm:spPr/>
    </dgm:pt>
    <dgm:pt modelId="{6668A427-24F3-43AC-B795-952351D75782}" type="pres">
      <dgm:prSet presAssocID="{FBA663FF-B785-4741-AB05-07D81FD4922C}" presName="hierChild4" presStyleCnt="0"/>
      <dgm:spPr/>
    </dgm:pt>
    <dgm:pt modelId="{E9FD7F2A-5F81-4F8E-9F27-244EF8BF1EA0}" type="pres">
      <dgm:prSet presAssocID="{99CD4400-3CC9-4EBE-BC79-D80F49630575}" presName="Name37" presStyleLbl="parChTrans1D3" presStyleIdx="0" presStyleCnt="3"/>
      <dgm:spPr/>
    </dgm:pt>
    <dgm:pt modelId="{BE36DB3C-48A8-461A-84FA-55C4A70FF9D1}" type="pres">
      <dgm:prSet presAssocID="{7725F7CD-4B52-404D-B522-79C50E77939E}" presName="hierRoot2" presStyleCnt="0">
        <dgm:presLayoutVars>
          <dgm:hierBranch val="init"/>
        </dgm:presLayoutVars>
      </dgm:prSet>
      <dgm:spPr/>
    </dgm:pt>
    <dgm:pt modelId="{B059D610-C758-4D60-A251-0EE67D90127F}" type="pres">
      <dgm:prSet presAssocID="{7725F7CD-4B52-404D-B522-79C50E77939E}" presName="rootComposite" presStyleCnt="0"/>
      <dgm:spPr/>
    </dgm:pt>
    <dgm:pt modelId="{0CBBB757-40AC-4CEF-B812-E04B85B47DBD}" type="pres">
      <dgm:prSet presAssocID="{7725F7CD-4B52-404D-B522-79C50E77939E}" presName="rootText" presStyleLbl="node3" presStyleIdx="0" presStyleCnt="3">
        <dgm:presLayoutVars>
          <dgm:chPref val="3"/>
        </dgm:presLayoutVars>
      </dgm:prSet>
      <dgm:spPr/>
    </dgm:pt>
    <dgm:pt modelId="{F2CB0CE8-EA29-4D2F-A4A9-A809EE4021D3}" type="pres">
      <dgm:prSet presAssocID="{7725F7CD-4B52-404D-B522-79C50E77939E}" presName="rootConnector" presStyleLbl="node3" presStyleIdx="0" presStyleCnt="3"/>
      <dgm:spPr/>
    </dgm:pt>
    <dgm:pt modelId="{A2D11438-4D40-4468-91FE-26064C0C6D7E}" type="pres">
      <dgm:prSet presAssocID="{7725F7CD-4B52-404D-B522-79C50E77939E}" presName="hierChild4" presStyleCnt="0"/>
      <dgm:spPr/>
    </dgm:pt>
    <dgm:pt modelId="{976FB0EF-5F26-42EE-9497-53FD906652BE}" type="pres">
      <dgm:prSet presAssocID="{05A8EA7A-207A-4BB3-BA4C-0337F43541BC}" presName="Name37" presStyleLbl="parChTrans1D4" presStyleIdx="0" presStyleCnt="7"/>
      <dgm:spPr/>
    </dgm:pt>
    <dgm:pt modelId="{10ECD784-4668-4A65-8AD8-036A6B95D236}" type="pres">
      <dgm:prSet presAssocID="{13A64AD2-446E-4A60-8FD3-D8317D1A2916}" presName="hierRoot2" presStyleCnt="0">
        <dgm:presLayoutVars>
          <dgm:hierBranch val="init"/>
        </dgm:presLayoutVars>
      </dgm:prSet>
      <dgm:spPr/>
    </dgm:pt>
    <dgm:pt modelId="{EC89FA70-7B43-4D51-9D22-9EB17335DCE2}" type="pres">
      <dgm:prSet presAssocID="{13A64AD2-446E-4A60-8FD3-D8317D1A2916}" presName="rootComposite" presStyleCnt="0"/>
      <dgm:spPr/>
    </dgm:pt>
    <dgm:pt modelId="{BBD307C1-590E-4AAC-9F8A-96930F29BE73}" type="pres">
      <dgm:prSet presAssocID="{13A64AD2-446E-4A60-8FD3-D8317D1A2916}" presName="rootText" presStyleLbl="node4" presStyleIdx="0" presStyleCnt="7">
        <dgm:presLayoutVars>
          <dgm:chPref val="3"/>
        </dgm:presLayoutVars>
      </dgm:prSet>
      <dgm:spPr/>
    </dgm:pt>
    <dgm:pt modelId="{7FB619A3-DD5C-4D6D-AC22-7909C3A1D428}" type="pres">
      <dgm:prSet presAssocID="{13A64AD2-446E-4A60-8FD3-D8317D1A2916}" presName="rootConnector" presStyleLbl="node4" presStyleIdx="0" presStyleCnt="7"/>
      <dgm:spPr/>
    </dgm:pt>
    <dgm:pt modelId="{F1F7FD56-3CD1-494E-9ECA-3E6C53766E87}" type="pres">
      <dgm:prSet presAssocID="{13A64AD2-446E-4A60-8FD3-D8317D1A2916}" presName="hierChild4" presStyleCnt="0"/>
      <dgm:spPr/>
    </dgm:pt>
    <dgm:pt modelId="{665E1344-5871-4D36-A8B0-38EFFC772B4B}" type="pres">
      <dgm:prSet presAssocID="{EDE8CAC0-955D-424F-9CB2-C9B864283E15}" presName="Name37" presStyleLbl="parChTrans1D4" presStyleIdx="1" presStyleCnt="7"/>
      <dgm:spPr/>
    </dgm:pt>
    <dgm:pt modelId="{4894F6D0-B8FE-45CD-9906-860ABA8938B1}" type="pres">
      <dgm:prSet presAssocID="{E8B9A23E-3E7F-4FC0-B2AF-AF82D6AD31A6}" presName="hierRoot2" presStyleCnt="0">
        <dgm:presLayoutVars>
          <dgm:hierBranch val="init"/>
        </dgm:presLayoutVars>
      </dgm:prSet>
      <dgm:spPr/>
    </dgm:pt>
    <dgm:pt modelId="{FF012EB4-37A8-4BC1-8E79-970BE431EE07}" type="pres">
      <dgm:prSet presAssocID="{E8B9A23E-3E7F-4FC0-B2AF-AF82D6AD31A6}" presName="rootComposite" presStyleCnt="0"/>
      <dgm:spPr/>
    </dgm:pt>
    <dgm:pt modelId="{FEAFD682-4582-4CE1-B25C-4BBC700A9512}" type="pres">
      <dgm:prSet presAssocID="{E8B9A23E-3E7F-4FC0-B2AF-AF82D6AD31A6}" presName="rootText" presStyleLbl="node4" presStyleIdx="1" presStyleCnt="7">
        <dgm:presLayoutVars>
          <dgm:chPref val="3"/>
        </dgm:presLayoutVars>
      </dgm:prSet>
      <dgm:spPr/>
    </dgm:pt>
    <dgm:pt modelId="{54F9C287-91D5-4152-BBE1-B343739C1891}" type="pres">
      <dgm:prSet presAssocID="{E8B9A23E-3E7F-4FC0-B2AF-AF82D6AD31A6}" presName="rootConnector" presStyleLbl="node4" presStyleIdx="1" presStyleCnt="7"/>
      <dgm:spPr/>
    </dgm:pt>
    <dgm:pt modelId="{0A2E5492-FDB7-433E-9007-019304421F49}" type="pres">
      <dgm:prSet presAssocID="{E8B9A23E-3E7F-4FC0-B2AF-AF82D6AD31A6}" presName="hierChild4" presStyleCnt="0"/>
      <dgm:spPr/>
    </dgm:pt>
    <dgm:pt modelId="{E76E1257-2F82-4AC1-B6EB-32850658D468}" type="pres">
      <dgm:prSet presAssocID="{E8B9A23E-3E7F-4FC0-B2AF-AF82D6AD31A6}" presName="hierChild5" presStyleCnt="0"/>
      <dgm:spPr/>
    </dgm:pt>
    <dgm:pt modelId="{2792D608-1FEA-40F6-A027-18A448C4FFC0}" type="pres">
      <dgm:prSet presAssocID="{5B2ED7D2-2FB4-4A83-98C8-0FC3ECB9000B}" presName="Name37" presStyleLbl="parChTrans1D4" presStyleIdx="2" presStyleCnt="7"/>
      <dgm:spPr/>
    </dgm:pt>
    <dgm:pt modelId="{E608678F-5F0F-45B3-9E35-339EFE12AEFF}" type="pres">
      <dgm:prSet presAssocID="{291DB485-F951-4AC6-BCE0-456550A2B13A}" presName="hierRoot2" presStyleCnt="0">
        <dgm:presLayoutVars>
          <dgm:hierBranch val="init"/>
        </dgm:presLayoutVars>
      </dgm:prSet>
      <dgm:spPr/>
    </dgm:pt>
    <dgm:pt modelId="{EE885CA2-F180-48C0-87E5-B0F975D4763B}" type="pres">
      <dgm:prSet presAssocID="{291DB485-F951-4AC6-BCE0-456550A2B13A}" presName="rootComposite" presStyleCnt="0"/>
      <dgm:spPr/>
    </dgm:pt>
    <dgm:pt modelId="{DF2A333F-B102-4E47-B235-292257AE008F}" type="pres">
      <dgm:prSet presAssocID="{291DB485-F951-4AC6-BCE0-456550A2B13A}" presName="rootText" presStyleLbl="node4" presStyleIdx="2" presStyleCnt="7">
        <dgm:presLayoutVars>
          <dgm:chPref val="3"/>
        </dgm:presLayoutVars>
      </dgm:prSet>
      <dgm:spPr/>
    </dgm:pt>
    <dgm:pt modelId="{D675A411-3378-40EB-AE05-59A8B38C92AE}" type="pres">
      <dgm:prSet presAssocID="{291DB485-F951-4AC6-BCE0-456550A2B13A}" presName="rootConnector" presStyleLbl="node4" presStyleIdx="2" presStyleCnt="7"/>
      <dgm:spPr/>
    </dgm:pt>
    <dgm:pt modelId="{29B89609-78FD-4004-BA46-90477EE02245}" type="pres">
      <dgm:prSet presAssocID="{291DB485-F951-4AC6-BCE0-456550A2B13A}" presName="hierChild4" presStyleCnt="0"/>
      <dgm:spPr/>
    </dgm:pt>
    <dgm:pt modelId="{A34B0E15-3820-4DF9-BE56-F3E5594A20A0}" type="pres">
      <dgm:prSet presAssocID="{291DB485-F951-4AC6-BCE0-456550A2B13A}" presName="hierChild5" presStyleCnt="0"/>
      <dgm:spPr/>
    </dgm:pt>
    <dgm:pt modelId="{D2627F96-2E97-4CE7-9474-F5CAEEF2D886}" type="pres">
      <dgm:prSet presAssocID="{B811B6D1-3E5A-4232-98D9-B91AD9D550C2}" presName="Name37" presStyleLbl="parChTrans1D4" presStyleIdx="3" presStyleCnt="7"/>
      <dgm:spPr/>
    </dgm:pt>
    <dgm:pt modelId="{D54B447F-449E-404A-9469-4B3955AB52D9}" type="pres">
      <dgm:prSet presAssocID="{2CBF952E-DD25-4F61-AE29-9ACFBC4DE855}" presName="hierRoot2" presStyleCnt="0">
        <dgm:presLayoutVars>
          <dgm:hierBranch val="init"/>
        </dgm:presLayoutVars>
      </dgm:prSet>
      <dgm:spPr/>
    </dgm:pt>
    <dgm:pt modelId="{DD623167-9B5D-4A91-ABB1-54935FE6B0AF}" type="pres">
      <dgm:prSet presAssocID="{2CBF952E-DD25-4F61-AE29-9ACFBC4DE855}" presName="rootComposite" presStyleCnt="0"/>
      <dgm:spPr/>
    </dgm:pt>
    <dgm:pt modelId="{3EC454FE-BDF4-4FA4-80F1-5D00C14D41A9}" type="pres">
      <dgm:prSet presAssocID="{2CBF952E-DD25-4F61-AE29-9ACFBC4DE855}" presName="rootText" presStyleLbl="node4" presStyleIdx="3" presStyleCnt="7">
        <dgm:presLayoutVars>
          <dgm:chPref val="3"/>
        </dgm:presLayoutVars>
      </dgm:prSet>
      <dgm:spPr/>
    </dgm:pt>
    <dgm:pt modelId="{55EED08A-B62F-4923-84F5-9B67FC7C95FA}" type="pres">
      <dgm:prSet presAssocID="{2CBF952E-DD25-4F61-AE29-9ACFBC4DE855}" presName="rootConnector" presStyleLbl="node4" presStyleIdx="3" presStyleCnt="7"/>
      <dgm:spPr/>
    </dgm:pt>
    <dgm:pt modelId="{32642916-7733-4178-9F01-23DF9383988E}" type="pres">
      <dgm:prSet presAssocID="{2CBF952E-DD25-4F61-AE29-9ACFBC4DE855}" presName="hierChild4" presStyleCnt="0"/>
      <dgm:spPr/>
    </dgm:pt>
    <dgm:pt modelId="{2CAA0578-1EDA-44AD-890F-34D49DE8BCA5}" type="pres">
      <dgm:prSet presAssocID="{2CBF952E-DD25-4F61-AE29-9ACFBC4DE855}" presName="hierChild5" presStyleCnt="0"/>
      <dgm:spPr/>
    </dgm:pt>
    <dgm:pt modelId="{4DBCEFD2-EB6D-48C9-A538-3AF10DAAE08B}" type="pres">
      <dgm:prSet presAssocID="{13A64AD2-446E-4A60-8FD3-D8317D1A2916}" presName="hierChild5" presStyleCnt="0"/>
      <dgm:spPr/>
    </dgm:pt>
    <dgm:pt modelId="{622132A8-D504-4D3E-B6B2-088F4F6CD187}" type="pres">
      <dgm:prSet presAssocID="{45811FE2-66A4-4840-A96E-F68983AA19A4}" presName="Name37" presStyleLbl="parChTrans1D4" presStyleIdx="4" presStyleCnt="7"/>
      <dgm:spPr/>
    </dgm:pt>
    <dgm:pt modelId="{5177E33D-F227-4352-B9F1-51FF6E052282}" type="pres">
      <dgm:prSet presAssocID="{82A07F45-2BDA-49FB-8D82-6314B6C889F7}" presName="hierRoot2" presStyleCnt="0">
        <dgm:presLayoutVars>
          <dgm:hierBranch val="init"/>
        </dgm:presLayoutVars>
      </dgm:prSet>
      <dgm:spPr/>
    </dgm:pt>
    <dgm:pt modelId="{057FD2EE-5DF5-453C-B245-50B5E6C3F479}" type="pres">
      <dgm:prSet presAssocID="{82A07F45-2BDA-49FB-8D82-6314B6C889F7}" presName="rootComposite" presStyleCnt="0"/>
      <dgm:spPr/>
    </dgm:pt>
    <dgm:pt modelId="{8F72B659-4439-4736-8F9E-843D6033F81C}" type="pres">
      <dgm:prSet presAssocID="{82A07F45-2BDA-49FB-8D82-6314B6C889F7}" presName="rootText" presStyleLbl="node4" presStyleIdx="4" presStyleCnt="7">
        <dgm:presLayoutVars>
          <dgm:chPref val="3"/>
        </dgm:presLayoutVars>
      </dgm:prSet>
      <dgm:spPr/>
    </dgm:pt>
    <dgm:pt modelId="{68A7EDBE-253A-41A7-B929-79675B1374BE}" type="pres">
      <dgm:prSet presAssocID="{82A07F45-2BDA-49FB-8D82-6314B6C889F7}" presName="rootConnector" presStyleLbl="node4" presStyleIdx="4" presStyleCnt="7"/>
      <dgm:spPr/>
    </dgm:pt>
    <dgm:pt modelId="{92A1F6DD-0095-4EE5-AE3F-650AAC834533}" type="pres">
      <dgm:prSet presAssocID="{82A07F45-2BDA-49FB-8D82-6314B6C889F7}" presName="hierChild4" presStyleCnt="0"/>
      <dgm:spPr/>
    </dgm:pt>
    <dgm:pt modelId="{BC541F26-A3C3-48D2-A803-3FA0B91E55FF}" type="pres">
      <dgm:prSet presAssocID="{82A07F45-2BDA-49FB-8D82-6314B6C889F7}" presName="hierChild5" presStyleCnt="0"/>
      <dgm:spPr/>
    </dgm:pt>
    <dgm:pt modelId="{52FCEA7C-6450-435B-93E8-F063FC7D5D64}" type="pres">
      <dgm:prSet presAssocID="{ABB8B414-050A-49EE-AEF3-5197280B3AC2}" presName="Name37" presStyleLbl="parChTrans1D4" presStyleIdx="5" presStyleCnt="7"/>
      <dgm:spPr/>
    </dgm:pt>
    <dgm:pt modelId="{EF1F478C-DC4C-4586-AB51-021DC15D030E}" type="pres">
      <dgm:prSet presAssocID="{0DDD0AAF-B8B9-410D-A51D-E3A8A9C086EC}" presName="hierRoot2" presStyleCnt="0">
        <dgm:presLayoutVars>
          <dgm:hierBranch val="init"/>
        </dgm:presLayoutVars>
      </dgm:prSet>
      <dgm:spPr/>
    </dgm:pt>
    <dgm:pt modelId="{3BDD10C2-BC6F-4630-9135-926986F41774}" type="pres">
      <dgm:prSet presAssocID="{0DDD0AAF-B8B9-410D-A51D-E3A8A9C086EC}" presName="rootComposite" presStyleCnt="0"/>
      <dgm:spPr/>
    </dgm:pt>
    <dgm:pt modelId="{FB4485A4-5522-4B26-A31C-FA99686EF733}" type="pres">
      <dgm:prSet presAssocID="{0DDD0AAF-B8B9-410D-A51D-E3A8A9C086EC}" presName="rootText" presStyleLbl="node4" presStyleIdx="5" presStyleCnt="7">
        <dgm:presLayoutVars>
          <dgm:chPref val="3"/>
        </dgm:presLayoutVars>
      </dgm:prSet>
      <dgm:spPr/>
    </dgm:pt>
    <dgm:pt modelId="{29901505-F217-408F-AAB9-30C0CE669696}" type="pres">
      <dgm:prSet presAssocID="{0DDD0AAF-B8B9-410D-A51D-E3A8A9C086EC}" presName="rootConnector" presStyleLbl="node4" presStyleIdx="5" presStyleCnt="7"/>
      <dgm:spPr/>
    </dgm:pt>
    <dgm:pt modelId="{8FA9F091-4AE4-4C6E-A194-74EAAE7A9C65}" type="pres">
      <dgm:prSet presAssocID="{0DDD0AAF-B8B9-410D-A51D-E3A8A9C086EC}" presName="hierChild4" presStyleCnt="0"/>
      <dgm:spPr/>
    </dgm:pt>
    <dgm:pt modelId="{342F3580-9F17-4910-9BC8-55F8A0E2213E}" type="pres">
      <dgm:prSet presAssocID="{0DDD0AAF-B8B9-410D-A51D-E3A8A9C086EC}" presName="hierChild5" presStyleCnt="0"/>
      <dgm:spPr/>
    </dgm:pt>
    <dgm:pt modelId="{A4FB558B-A802-49E0-B74B-CB5C4A03A88B}" type="pres">
      <dgm:prSet presAssocID="{7725F7CD-4B52-404D-B522-79C50E77939E}" presName="hierChild5" presStyleCnt="0"/>
      <dgm:spPr/>
    </dgm:pt>
    <dgm:pt modelId="{2B2E1074-87C7-4C8A-94D6-B127246EF778}" type="pres">
      <dgm:prSet presAssocID="{8A17DCB2-CAFB-45F1-8C78-C8CDAFF1C41E}" presName="Name37" presStyleLbl="parChTrans1D3" presStyleIdx="1" presStyleCnt="3"/>
      <dgm:spPr/>
    </dgm:pt>
    <dgm:pt modelId="{D211A8BB-7E8E-49F0-AEA9-689B51EBF0CD}" type="pres">
      <dgm:prSet presAssocID="{BA0BA05D-A6DF-4B0C-B2FC-4A0C0E665436}" presName="hierRoot2" presStyleCnt="0">
        <dgm:presLayoutVars>
          <dgm:hierBranch val="init"/>
        </dgm:presLayoutVars>
      </dgm:prSet>
      <dgm:spPr/>
    </dgm:pt>
    <dgm:pt modelId="{986223FA-C4BD-4BA5-9D49-D01C059793B2}" type="pres">
      <dgm:prSet presAssocID="{BA0BA05D-A6DF-4B0C-B2FC-4A0C0E665436}" presName="rootComposite" presStyleCnt="0"/>
      <dgm:spPr/>
    </dgm:pt>
    <dgm:pt modelId="{3B01B20B-14B0-4841-80A9-3FBBF5B843B0}" type="pres">
      <dgm:prSet presAssocID="{BA0BA05D-A6DF-4B0C-B2FC-4A0C0E665436}" presName="rootText" presStyleLbl="node3" presStyleIdx="1" presStyleCnt="3">
        <dgm:presLayoutVars>
          <dgm:chPref val="3"/>
        </dgm:presLayoutVars>
      </dgm:prSet>
      <dgm:spPr/>
    </dgm:pt>
    <dgm:pt modelId="{43E0E777-817E-49AC-AEAE-27C9B957A95F}" type="pres">
      <dgm:prSet presAssocID="{BA0BA05D-A6DF-4B0C-B2FC-4A0C0E665436}" presName="rootConnector" presStyleLbl="node3" presStyleIdx="1" presStyleCnt="3"/>
      <dgm:spPr/>
    </dgm:pt>
    <dgm:pt modelId="{65ED07B5-E22A-4375-85D2-7FFE829CCB03}" type="pres">
      <dgm:prSet presAssocID="{BA0BA05D-A6DF-4B0C-B2FC-4A0C0E665436}" presName="hierChild4" presStyleCnt="0"/>
      <dgm:spPr/>
    </dgm:pt>
    <dgm:pt modelId="{68437CDC-2C33-4C29-BDA6-1239A4E20003}" type="pres">
      <dgm:prSet presAssocID="{01BD5592-2CCE-43C6-9FC0-9E069DD3E04E}" presName="Name37" presStyleLbl="parChTrans1D4" presStyleIdx="6" presStyleCnt="7"/>
      <dgm:spPr/>
    </dgm:pt>
    <dgm:pt modelId="{E01A3BEA-F4B2-4863-BA00-EF128D5EE900}" type="pres">
      <dgm:prSet presAssocID="{1DE9E33A-33C4-458C-87F9-43A83A2C0AF6}" presName="hierRoot2" presStyleCnt="0">
        <dgm:presLayoutVars>
          <dgm:hierBranch val="init"/>
        </dgm:presLayoutVars>
      </dgm:prSet>
      <dgm:spPr/>
    </dgm:pt>
    <dgm:pt modelId="{29992E69-8D4C-46E4-A406-3EBFF5473851}" type="pres">
      <dgm:prSet presAssocID="{1DE9E33A-33C4-458C-87F9-43A83A2C0AF6}" presName="rootComposite" presStyleCnt="0"/>
      <dgm:spPr/>
    </dgm:pt>
    <dgm:pt modelId="{48C4E6EB-ECD4-489E-A8DD-60E8E13DCF9D}" type="pres">
      <dgm:prSet presAssocID="{1DE9E33A-33C4-458C-87F9-43A83A2C0AF6}" presName="rootText" presStyleLbl="node4" presStyleIdx="6" presStyleCnt="7">
        <dgm:presLayoutVars>
          <dgm:chPref val="3"/>
        </dgm:presLayoutVars>
      </dgm:prSet>
      <dgm:spPr/>
    </dgm:pt>
    <dgm:pt modelId="{33C65A1E-C83F-4999-BE0D-C80C5ECE1FB8}" type="pres">
      <dgm:prSet presAssocID="{1DE9E33A-33C4-458C-87F9-43A83A2C0AF6}" presName="rootConnector" presStyleLbl="node4" presStyleIdx="6" presStyleCnt="7"/>
      <dgm:spPr/>
    </dgm:pt>
    <dgm:pt modelId="{604F4D41-F938-421F-8FAB-C881E656F9A1}" type="pres">
      <dgm:prSet presAssocID="{1DE9E33A-33C4-458C-87F9-43A83A2C0AF6}" presName="hierChild4" presStyleCnt="0"/>
      <dgm:spPr/>
    </dgm:pt>
    <dgm:pt modelId="{142F74BE-F1ED-4C9E-9512-9B736826B29B}" type="pres">
      <dgm:prSet presAssocID="{1DE9E33A-33C4-458C-87F9-43A83A2C0AF6}" presName="hierChild5" presStyleCnt="0"/>
      <dgm:spPr/>
    </dgm:pt>
    <dgm:pt modelId="{7FB9F4F6-1D31-4B32-B2D3-C87EC1A44E1C}" type="pres">
      <dgm:prSet presAssocID="{BA0BA05D-A6DF-4B0C-B2FC-4A0C0E665436}" presName="hierChild5" presStyleCnt="0"/>
      <dgm:spPr/>
    </dgm:pt>
    <dgm:pt modelId="{1F56D65D-028A-45B1-A658-727DE7D8E231}" type="pres">
      <dgm:prSet presAssocID="{B6E7D715-AA42-46B2-A24B-606BFAFABD02}" presName="Name37" presStyleLbl="parChTrans1D3" presStyleIdx="2" presStyleCnt="3"/>
      <dgm:spPr/>
    </dgm:pt>
    <dgm:pt modelId="{2DC67485-6489-4E14-882F-E0D247A5E3B3}" type="pres">
      <dgm:prSet presAssocID="{7896F0E1-2742-4455-8E1F-F6B244F629E4}" presName="hierRoot2" presStyleCnt="0">
        <dgm:presLayoutVars>
          <dgm:hierBranch val="init"/>
        </dgm:presLayoutVars>
      </dgm:prSet>
      <dgm:spPr/>
    </dgm:pt>
    <dgm:pt modelId="{D31F5B97-BC38-4BDA-8855-6972F790D65D}" type="pres">
      <dgm:prSet presAssocID="{7896F0E1-2742-4455-8E1F-F6B244F629E4}" presName="rootComposite" presStyleCnt="0"/>
      <dgm:spPr/>
    </dgm:pt>
    <dgm:pt modelId="{8E3F0E75-41D8-47ED-B6E6-94ACFC9FFDDB}" type="pres">
      <dgm:prSet presAssocID="{7896F0E1-2742-4455-8E1F-F6B244F629E4}" presName="rootText" presStyleLbl="node3" presStyleIdx="2" presStyleCnt="3">
        <dgm:presLayoutVars>
          <dgm:chPref val="3"/>
        </dgm:presLayoutVars>
      </dgm:prSet>
      <dgm:spPr/>
    </dgm:pt>
    <dgm:pt modelId="{D4D76521-D082-4561-9C46-017F734FDC61}" type="pres">
      <dgm:prSet presAssocID="{7896F0E1-2742-4455-8E1F-F6B244F629E4}" presName="rootConnector" presStyleLbl="node3" presStyleIdx="2" presStyleCnt="3"/>
      <dgm:spPr/>
    </dgm:pt>
    <dgm:pt modelId="{086332FC-B756-4445-A5B4-D66FBB04C229}" type="pres">
      <dgm:prSet presAssocID="{7896F0E1-2742-4455-8E1F-F6B244F629E4}" presName="hierChild4" presStyleCnt="0"/>
      <dgm:spPr/>
    </dgm:pt>
    <dgm:pt modelId="{7E0D58A7-3D6D-44DF-BE40-AD7C12EB788B}" type="pres">
      <dgm:prSet presAssocID="{7896F0E1-2742-4455-8E1F-F6B244F629E4}" presName="hierChild5" presStyleCnt="0"/>
      <dgm:spPr/>
    </dgm:pt>
    <dgm:pt modelId="{F8E1C7B2-3B8D-4A28-852F-9F8863EFB954}" type="pres">
      <dgm:prSet presAssocID="{FBA663FF-B785-4741-AB05-07D81FD4922C}" presName="hierChild5" presStyleCnt="0"/>
      <dgm:spPr/>
    </dgm:pt>
    <dgm:pt modelId="{4FB0C403-1665-4566-A556-09F1E35E99B9}" type="pres">
      <dgm:prSet presAssocID="{D6ADFAA5-508A-4769-B442-459E8E52A900}" presName="Name37" presStyleLbl="parChTrans1D2" presStyleIdx="1" presStyleCnt="4"/>
      <dgm:spPr/>
    </dgm:pt>
    <dgm:pt modelId="{96CDE4B9-E13C-4DF9-8FA3-1C22144CF70A}" type="pres">
      <dgm:prSet presAssocID="{941C8C2C-A31D-4352-ADA2-FD92E4F1E9D3}" presName="hierRoot2" presStyleCnt="0">
        <dgm:presLayoutVars>
          <dgm:hierBranch val="init"/>
        </dgm:presLayoutVars>
      </dgm:prSet>
      <dgm:spPr/>
    </dgm:pt>
    <dgm:pt modelId="{2CBB2C16-186B-48C4-97A1-8083AD7D1F12}" type="pres">
      <dgm:prSet presAssocID="{941C8C2C-A31D-4352-ADA2-FD92E4F1E9D3}" presName="rootComposite" presStyleCnt="0"/>
      <dgm:spPr/>
    </dgm:pt>
    <dgm:pt modelId="{DD4B2291-6E41-47F7-9CBB-5AE66C9EBB34}" type="pres">
      <dgm:prSet presAssocID="{941C8C2C-A31D-4352-ADA2-FD92E4F1E9D3}" presName="rootText" presStyleLbl="node2" presStyleIdx="1" presStyleCnt="3">
        <dgm:presLayoutVars>
          <dgm:chPref val="3"/>
        </dgm:presLayoutVars>
      </dgm:prSet>
      <dgm:spPr/>
    </dgm:pt>
    <dgm:pt modelId="{148FAD87-B885-4375-AC38-81BC0C88CF30}" type="pres">
      <dgm:prSet presAssocID="{941C8C2C-A31D-4352-ADA2-FD92E4F1E9D3}" presName="rootConnector" presStyleLbl="node2" presStyleIdx="1" presStyleCnt="3"/>
      <dgm:spPr/>
    </dgm:pt>
    <dgm:pt modelId="{E7785B8F-D926-48D0-A9BD-380F55822E0A}" type="pres">
      <dgm:prSet presAssocID="{941C8C2C-A31D-4352-ADA2-FD92E4F1E9D3}" presName="hierChild4" presStyleCnt="0"/>
      <dgm:spPr/>
    </dgm:pt>
    <dgm:pt modelId="{31A859BC-5461-4C26-80FD-1B187B680C6C}" type="pres">
      <dgm:prSet presAssocID="{941C8C2C-A31D-4352-ADA2-FD92E4F1E9D3}" presName="hierChild5" presStyleCnt="0"/>
      <dgm:spPr/>
    </dgm:pt>
    <dgm:pt modelId="{8441126A-8E23-4DC1-A25E-F674326E7B46}" type="pres">
      <dgm:prSet presAssocID="{1DFECE84-4B0E-4138-9D7E-E08C9F333026}" presName="Name37" presStyleLbl="parChTrans1D2" presStyleIdx="2" presStyleCnt="4"/>
      <dgm:spPr/>
    </dgm:pt>
    <dgm:pt modelId="{F990055F-D292-418E-9F04-B7CABC15345E}" type="pres">
      <dgm:prSet presAssocID="{08F2D6BF-6A81-423D-84A9-E98C9A59637C}" presName="hierRoot2" presStyleCnt="0">
        <dgm:presLayoutVars>
          <dgm:hierBranch val="init"/>
        </dgm:presLayoutVars>
      </dgm:prSet>
      <dgm:spPr/>
    </dgm:pt>
    <dgm:pt modelId="{3ABD2EB6-EF17-4D0A-B3B9-55BF21F9CA5A}" type="pres">
      <dgm:prSet presAssocID="{08F2D6BF-6A81-423D-84A9-E98C9A59637C}" presName="rootComposite" presStyleCnt="0"/>
      <dgm:spPr/>
    </dgm:pt>
    <dgm:pt modelId="{C7DDDA5D-6F29-4994-8C37-0D8596482498}" type="pres">
      <dgm:prSet presAssocID="{08F2D6BF-6A81-423D-84A9-E98C9A59637C}" presName="rootText" presStyleLbl="node2" presStyleIdx="2" presStyleCnt="3">
        <dgm:presLayoutVars>
          <dgm:chPref val="3"/>
        </dgm:presLayoutVars>
      </dgm:prSet>
      <dgm:spPr/>
    </dgm:pt>
    <dgm:pt modelId="{1971A028-2E80-49EC-93DA-91D5B08D9681}" type="pres">
      <dgm:prSet presAssocID="{08F2D6BF-6A81-423D-84A9-E98C9A59637C}" presName="rootConnector" presStyleLbl="node2" presStyleIdx="2" presStyleCnt="3"/>
      <dgm:spPr/>
    </dgm:pt>
    <dgm:pt modelId="{B0FF9C7D-527D-49B7-9CE2-EB8661F8B340}" type="pres">
      <dgm:prSet presAssocID="{08F2D6BF-6A81-423D-84A9-E98C9A59637C}" presName="hierChild4" presStyleCnt="0"/>
      <dgm:spPr/>
    </dgm:pt>
    <dgm:pt modelId="{17EDBC06-7949-4FAE-9C8C-2572F2592698}" type="pres">
      <dgm:prSet presAssocID="{08F2D6BF-6A81-423D-84A9-E98C9A59637C}" presName="hierChild5" presStyleCnt="0"/>
      <dgm:spPr/>
    </dgm:pt>
    <dgm:pt modelId="{B7D87F43-13B0-459F-8698-2945B41A0011}" type="pres">
      <dgm:prSet presAssocID="{1A7E043E-7D3C-4A8F-9A20-033131DA81E3}" presName="hierChild3" presStyleCnt="0"/>
      <dgm:spPr/>
    </dgm:pt>
    <dgm:pt modelId="{FFF755C6-9081-48B0-8910-00B47ED45828}" type="pres">
      <dgm:prSet presAssocID="{A6DCA369-2F33-4B56-93F8-D1686F11D8EB}" presName="Name111" presStyleLbl="parChTrans1D2" presStyleIdx="3" presStyleCnt="4"/>
      <dgm:spPr/>
    </dgm:pt>
    <dgm:pt modelId="{C2EECEF3-56FA-4371-B6F2-DCA4B80BC00D}" type="pres">
      <dgm:prSet presAssocID="{F4629A2B-6764-4C05-B6E9-1EBFCD6B013E}" presName="hierRoot3" presStyleCnt="0">
        <dgm:presLayoutVars>
          <dgm:hierBranch val="init"/>
        </dgm:presLayoutVars>
      </dgm:prSet>
      <dgm:spPr/>
    </dgm:pt>
    <dgm:pt modelId="{4CBB30D9-1279-4474-937B-ED6CEBB06FB4}" type="pres">
      <dgm:prSet presAssocID="{F4629A2B-6764-4C05-B6E9-1EBFCD6B013E}" presName="rootComposite3" presStyleCnt="0"/>
      <dgm:spPr/>
    </dgm:pt>
    <dgm:pt modelId="{5A869187-F63A-4760-A1CD-464694330F70}" type="pres">
      <dgm:prSet presAssocID="{F4629A2B-6764-4C05-B6E9-1EBFCD6B013E}" presName="rootText3" presStyleLbl="asst1" presStyleIdx="0" presStyleCnt="1" custScaleX="160056">
        <dgm:presLayoutVars>
          <dgm:chPref val="3"/>
        </dgm:presLayoutVars>
      </dgm:prSet>
      <dgm:spPr/>
    </dgm:pt>
    <dgm:pt modelId="{FC094D2F-6794-4710-965B-6D0EB11A28E2}" type="pres">
      <dgm:prSet presAssocID="{F4629A2B-6764-4C05-B6E9-1EBFCD6B013E}" presName="rootConnector3" presStyleLbl="asst1" presStyleIdx="0" presStyleCnt="1"/>
      <dgm:spPr/>
    </dgm:pt>
    <dgm:pt modelId="{0EEA162C-7318-413B-BCCD-889DB13C9206}" type="pres">
      <dgm:prSet presAssocID="{F4629A2B-6764-4C05-B6E9-1EBFCD6B013E}" presName="hierChild6" presStyleCnt="0"/>
      <dgm:spPr/>
    </dgm:pt>
    <dgm:pt modelId="{CB4A7CAB-1EEB-402C-A1C2-868CE9AA06B7}" type="pres">
      <dgm:prSet presAssocID="{F4629A2B-6764-4C05-B6E9-1EBFCD6B013E}" presName="hierChild7" presStyleCnt="0"/>
      <dgm:spPr/>
    </dgm:pt>
  </dgm:ptLst>
  <dgm:cxnLst>
    <dgm:cxn modelId="{D9A31C06-D441-4C30-AAB6-0BD1F4F2530F}" type="presOf" srcId="{99CD4400-3CC9-4EBE-BC79-D80F49630575}" destId="{E9FD7F2A-5F81-4F8E-9F27-244EF8BF1EA0}" srcOrd="0" destOrd="0" presId="urn:microsoft.com/office/officeart/2005/8/layout/orgChart1"/>
    <dgm:cxn modelId="{4799830A-4C38-408C-9823-3F06C161FDD5}" type="presOf" srcId="{37F7607C-8B04-4871-AD20-45547C1F8074}" destId="{F8A1F469-4359-4535-A433-C95A9A8DA529}" srcOrd="0" destOrd="0" presId="urn:microsoft.com/office/officeart/2005/8/layout/orgChart1"/>
    <dgm:cxn modelId="{C2A05B10-0A60-4549-9B98-094EEA12C9DE}" type="presOf" srcId="{E8B9A23E-3E7F-4FC0-B2AF-AF82D6AD31A6}" destId="{54F9C287-91D5-4152-BBE1-B343739C1891}" srcOrd="1" destOrd="0" presId="urn:microsoft.com/office/officeart/2005/8/layout/orgChart1"/>
    <dgm:cxn modelId="{B2FD9712-88BD-4AF0-933C-83385B241466}" type="presOf" srcId="{FBA663FF-B785-4741-AB05-07D81FD4922C}" destId="{02B1BBD5-8A10-4B88-B055-B7CB28B60F25}" srcOrd="1" destOrd="0" presId="urn:microsoft.com/office/officeart/2005/8/layout/orgChart1"/>
    <dgm:cxn modelId="{142E2413-BE8F-4E40-8959-B44A90894F56}" srcId="{1A7E043E-7D3C-4A8F-9A20-033131DA81E3}" destId="{08F2D6BF-6A81-423D-84A9-E98C9A59637C}" srcOrd="3" destOrd="0" parTransId="{1DFECE84-4B0E-4138-9D7E-E08C9F333026}" sibTransId="{585DB144-3C55-43B7-8581-3349FB1754D7}"/>
    <dgm:cxn modelId="{18466B18-D448-476B-A144-D9CEAF2FB24F}" type="presOf" srcId="{01BD5592-2CCE-43C6-9FC0-9E069DD3E04E}" destId="{68437CDC-2C33-4C29-BDA6-1239A4E20003}" srcOrd="0" destOrd="0" presId="urn:microsoft.com/office/officeart/2005/8/layout/orgChart1"/>
    <dgm:cxn modelId="{692BA61F-5F6C-46D6-A409-3524DD076ACF}" srcId="{BA0BA05D-A6DF-4B0C-B2FC-4A0C0E665436}" destId="{1DE9E33A-33C4-458C-87F9-43A83A2C0AF6}" srcOrd="0" destOrd="0" parTransId="{01BD5592-2CCE-43C6-9FC0-9E069DD3E04E}" sibTransId="{303820FB-6A1E-4509-B68C-9EB910949449}"/>
    <dgm:cxn modelId="{D159BF22-1B5A-47D4-A561-085207C35A04}" srcId="{1A7E043E-7D3C-4A8F-9A20-033131DA81E3}" destId="{941C8C2C-A31D-4352-ADA2-FD92E4F1E9D3}" srcOrd="2" destOrd="0" parTransId="{D6ADFAA5-508A-4769-B442-459E8E52A900}" sibTransId="{70CB775D-8140-4CCB-9E45-05B859FE0999}"/>
    <dgm:cxn modelId="{4BAE6124-E8E5-42F5-A6D4-BD16DD984F06}" type="presOf" srcId="{7896F0E1-2742-4455-8E1F-F6B244F629E4}" destId="{8E3F0E75-41D8-47ED-B6E6-94ACFC9FFDDB}" srcOrd="0" destOrd="0" presId="urn:microsoft.com/office/officeart/2005/8/layout/orgChart1"/>
    <dgm:cxn modelId="{06058B25-B69E-42A0-8DD4-59DADBA01942}" type="presOf" srcId="{BA0BA05D-A6DF-4B0C-B2FC-4A0C0E665436}" destId="{3B01B20B-14B0-4841-80A9-3FBBF5B843B0}" srcOrd="0" destOrd="0" presId="urn:microsoft.com/office/officeart/2005/8/layout/orgChart1"/>
    <dgm:cxn modelId="{F934E32A-3529-4EF7-B007-8B3AE6707A80}" srcId="{FBA663FF-B785-4741-AB05-07D81FD4922C}" destId="{7896F0E1-2742-4455-8E1F-F6B244F629E4}" srcOrd="2" destOrd="0" parTransId="{B6E7D715-AA42-46B2-A24B-606BFAFABD02}" sibTransId="{8A1B6EB8-9144-46D3-82B8-1593E9B8D4B4}"/>
    <dgm:cxn modelId="{0676542B-30BD-463E-880C-787F7D67B4AA}" type="presOf" srcId="{13A64AD2-446E-4A60-8FD3-D8317D1A2916}" destId="{BBD307C1-590E-4AAC-9F8A-96930F29BE73}" srcOrd="0" destOrd="0" presId="urn:microsoft.com/office/officeart/2005/8/layout/orgChart1"/>
    <dgm:cxn modelId="{F781202E-197A-4484-A6FF-72E0274A6AFA}" type="presOf" srcId="{0DDD0AAF-B8B9-410D-A51D-E3A8A9C086EC}" destId="{FB4485A4-5522-4B26-A31C-FA99686EF733}" srcOrd="0" destOrd="0" presId="urn:microsoft.com/office/officeart/2005/8/layout/orgChart1"/>
    <dgm:cxn modelId="{9956EB2E-0BF1-4FC5-B609-C4E295CAF881}" type="presOf" srcId="{A6DCA369-2F33-4B56-93F8-D1686F11D8EB}" destId="{FFF755C6-9081-48B0-8910-00B47ED45828}" srcOrd="0" destOrd="0" presId="urn:microsoft.com/office/officeart/2005/8/layout/orgChart1"/>
    <dgm:cxn modelId="{457CFC2F-2836-4CC1-90EF-ABAE994A9CFD}" type="presOf" srcId="{1DFECE84-4B0E-4138-9D7E-E08C9F333026}" destId="{8441126A-8E23-4DC1-A25E-F674326E7B46}" srcOrd="0" destOrd="0" presId="urn:microsoft.com/office/officeart/2005/8/layout/orgChart1"/>
    <dgm:cxn modelId="{95F93E33-86DF-4F7D-9FE9-730CDF2A4004}" srcId="{7725F7CD-4B52-404D-B522-79C50E77939E}" destId="{0DDD0AAF-B8B9-410D-A51D-E3A8A9C086EC}" srcOrd="2" destOrd="0" parTransId="{ABB8B414-050A-49EE-AEF3-5197280B3AC2}" sibTransId="{03C4C537-05E1-4BFB-81AF-56F21C6AB6BB}"/>
    <dgm:cxn modelId="{CCBD1A35-7F76-4761-A12D-3114DAA7EFDB}" type="presOf" srcId="{B811B6D1-3E5A-4232-98D9-B91AD9D550C2}" destId="{D2627F96-2E97-4CE7-9474-F5CAEEF2D886}" srcOrd="0" destOrd="0" presId="urn:microsoft.com/office/officeart/2005/8/layout/orgChart1"/>
    <dgm:cxn modelId="{2720813C-EC09-4BC2-8805-6B58C7C4F753}" srcId="{13A64AD2-446E-4A60-8FD3-D8317D1A2916}" destId="{291DB485-F951-4AC6-BCE0-456550A2B13A}" srcOrd="1" destOrd="0" parTransId="{5B2ED7D2-2FB4-4A83-98C8-0FC3ECB9000B}" sibTransId="{7231B3D1-78D8-4052-A9B5-C0BA8AE25C5F}"/>
    <dgm:cxn modelId="{810FDE3F-1E47-492D-A6F1-AEF91BC8F5C3}" type="presOf" srcId="{7725F7CD-4B52-404D-B522-79C50E77939E}" destId="{0CBBB757-40AC-4CEF-B812-E04B85B47DBD}" srcOrd="0" destOrd="0" presId="urn:microsoft.com/office/officeart/2005/8/layout/orgChart1"/>
    <dgm:cxn modelId="{68D4FF48-1935-4942-807A-AD4308056322}" type="presOf" srcId="{941C8C2C-A31D-4352-ADA2-FD92E4F1E9D3}" destId="{148FAD87-B885-4375-AC38-81BC0C88CF30}" srcOrd="1" destOrd="0" presId="urn:microsoft.com/office/officeart/2005/8/layout/orgChart1"/>
    <dgm:cxn modelId="{B5AA114B-F30B-40A8-8D97-38F922265FD6}" type="presOf" srcId="{1A7E043E-7D3C-4A8F-9A20-033131DA81E3}" destId="{F34E9A88-DB82-4F46-B994-5F05FB35D521}" srcOrd="1" destOrd="0" presId="urn:microsoft.com/office/officeart/2005/8/layout/orgChart1"/>
    <dgm:cxn modelId="{B4032653-9C2D-4418-BC5A-6CDC9E5C8B24}" type="presOf" srcId="{82A07F45-2BDA-49FB-8D82-6314B6C889F7}" destId="{8F72B659-4439-4736-8F9E-843D6033F81C}" srcOrd="0" destOrd="0" presId="urn:microsoft.com/office/officeart/2005/8/layout/orgChart1"/>
    <dgm:cxn modelId="{7ABE6456-B732-47E4-B2B0-475447857380}" srcId="{1A7E043E-7D3C-4A8F-9A20-033131DA81E3}" destId="{F4629A2B-6764-4C05-B6E9-1EBFCD6B013E}" srcOrd="0" destOrd="0" parTransId="{A6DCA369-2F33-4B56-93F8-D1686F11D8EB}" sibTransId="{2BB5E379-4492-41CE-B005-6B2D69EB2542}"/>
    <dgm:cxn modelId="{5900135A-5B0B-4F4D-B72A-61B44F08A1D8}" type="presOf" srcId="{F4629A2B-6764-4C05-B6E9-1EBFCD6B013E}" destId="{5A869187-F63A-4760-A1CD-464694330F70}" srcOrd="0" destOrd="0" presId="urn:microsoft.com/office/officeart/2005/8/layout/orgChart1"/>
    <dgm:cxn modelId="{ABA8125B-D3D7-4DD9-B746-F760D6532DC4}" type="presOf" srcId="{ABB8B414-050A-49EE-AEF3-5197280B3AC2}" destId="{52FCEA7C-6450-435B-93E8-F063FC7D5D64}" srcOrd="0" destOrd="0" presId="urn:microsoft.com/office/officeart/2005/8/layout/orgChart1"/>
    <dgm:cxn modelId="{FB553A5C-2F95-42FD-8207-7C16053246DC}" type="presOf" srcId="{2CBF952E-DD25-4F61-AE29-9ACFBC4DE855}" destId="{3EC454FE-BDF4-4FA4-80F1-5D00C14D41A9}" srcOrd="0" destOrd="0" presId="urn:microsoft.com/office/officeart/2005/8/layout/orgChart1"/>
    <dgm:cxn modelId="{4FB68E5C-4D08-40D1-B5FA-2CCABE430F67}" srcId="{1A7E043E-7D3C-4A8F-9A20-033131DA81E3}" destId="{FBA663FF-B785-4741-AB05-07D81FD4922C}" srcOrd="1" destOrd="0" parTransId="{F29A6E1B-DB24-4AAD-B455-BC9B907840E8}" sibTransId="{C5FC61F1-2BAF-4402-89B2-8AEBA490EAAF}"/>
    <dgm:cxn modelId="{EA37015D-F369-4A56-B808-FA432F2E5DBE}" type="presOf" srcId="{1DE9E33A-33C4-458C-87F9-43A83A2C0AF6}" destId="{48C4E6EB-ECD4-489E-A8DD-60E8E13DCF9D}" srcOrd="0" destOrd="0" presId="urn:microsoft.com/office/officeart/2005/8/layout/orgChart1"/>
    <dgm:cxn modelId="{7DE47E5E-C4A4-4E86-A66C-26FE6B4E4860}" type="presOf" srcId="{0DDD0AAF-B8B9-410D-A51D-E3A8A9C086EC}" destId="{29901505-F217-408F-AAB9-30C0CE669696}" srcOrd="1" destOrd="0" presId="urn:microsoft.com/office/officeart/2005/8/layout/orgChart1"/>
    <dgm:cxn modelId="{1B1B2060-23E0-495B-BADD-431583F5DF59}" type="presOf" srcId="{D6ADFAA5-508A-4769-B442-459E8E52A900}" destId="{4FB0C403-1665-4566-A556-09F1E35E99B9}" srcOrd="0" destOrd="0" presId="urn:microsoft.com/office/officeart/2005/8/layout/orgChart1"/>
    <dgm:cxn modelId="{CEAF6963-1C31-41F3-9C09-462E52112213}" type="presOf" srcId="{BA0BA05D-A6DF-4B0C-B2FC-4A0C0E665436}" destId="{43E0E777-817E-49AC-AEAE-27C9B957A95F}" srcOrd="1" destOrd="0" presId="urn:microsoft.com/office/officeart/2005/8/layout/orgChart1"/>
    <dgm:cxn modelId="{173EF563-68CE-49FF-A97F-822F8FFAF92E}" srcId="{7725F7CD-4B52-404D-B522-79C50E77939E}" destId="{13A64AD2-446E-4A60-8FD3-D8317D1A2916}" srcOrd="0" destOrd="0" parTransId="{05A8EA7A-207A-4BB3-BA4C-0337F43541BC}" sibTransId="{358E4A25-0240-476D-8B96-6B3D41C9F270}"/>
    <dgm:cxn modelId="{E1581772-82D6-4CC4-B6DD-FEA49804F813}" type="presOf" srcId="{82A07F45-2BDA-49FB-8D82-6314B6C889F7}" destId="{68A7EDBE-253A-41A7-B929-79675B1374BE}" srcOrd="1" destOrd="0" presId="urn:microsoft.com/office/officeart/2005/8/layout/orgChart1"/>
    <dgm:cxn modelId="{9ECB6E79-4354-4D0B-952C-E5CF62BA9B24}" type="presOf" srcId="{291DB485-F951-4AC6-BCE0-456550A2B13A}" destId="{DF2A333F-B102-4E47-B235-292257AE008F}" srcOrd="0" destOrd="0" presId="urn:microsoft.com/office/officeart/2005/8/layout/orgChart1"/>
    <dgm:cxn modelId="{C17B4B86-5773-4236-B754-D8CF6CC757EB}" type="presOf" srcId="{7725F7CD-4B52-404D-B522-79C50E77939E}" destId="{F2CB0CE8-EA29-4D2F-A4A9-A809EE4021D3}" srcOrd="1" destOrd="0" presId="urn:microsoft.com/office/officeart/2005/8/layout/orgChart1"/>
    <dgm:cxn modelId="{59F40390-F58D-497D-9C85-B9EE2AE97BD9}" type="presOf" srcId="{1DE9E33A-33C4-458C-87F9-43A83A2C0AF6}" destId="{33C65A1E-C83F-4999-BE0D-C80C5ECE1FB8}" srcOrd="1" destOrd="0" presId="urn:microsoft.com/office/officeart/2005/8/layout/orgChart1"/>
    <dgm:cxn modelId="{69DD2696-B0D4-4825-82D5-30A7EF263F87}" type="presOf" srcId="{F29A6E1B-DB24-4AAD-B455-BC9B907840E8}" destId="{E1044236-7613-4C8A-BC9D-24BAA624AE66}" srcOrd="0" destOrd="0" presId="urn:microsoft.com/office/officeart/2005/8/layout/orgChart1"/>
    <dgm:cxn modelId="{C3F3FA9E-B189-428F-997B-4020E38F7F15}" type="presOf" srcId="{45811FE2-66A4-4840-A96E-F68983AA19A4}" destId="{622132A8-D504-4D3E-B6B2-088F4F6CD187}" srcOrd="0" destOrd="0" presId="urn:microsoft.com/office/officeart/2005/8/layout/orgChart1"/>
    <dgm:cxn modelId="{800EA09F-34AD-4556-9D5A-2E1CD9506F6F}" type="presOf" srcId="{8A17DCB2-CAFB-45F1-8C78-C8CDAFF1C41E}" destId="{2B2E1074-87C7-4C8A-94D6-B127246EF778}" srcOrd="0" destOrd="0" presId="urn:microsoft.com/office/officeart/2005/8/layout/orgChart1"/>
    <dgm:cxn modelId="{A4C4BCAB-2C7A-426E-8860-AD05E30D5D36}" type="presOf" srcId="{05A8EA7A-207A-4BB3-BA4C-0337F43541BC}" destId="{976FB0EF-5F26-42EE-9497-53FD906652BE}" srcOrd="0" destOrd="0" presId="urn:microsoft.com/office/officeart/2005/8/layout/orgChart1"/>
    <dgm:cxn modelId="{3F99F2AB-F745-4C3E-9C12-B6E7A591DC7E}" type="presOf" srcId="{13A64AD2-446E-4A60-8FD3-D8317D1A2916}" destId="{7FB619A3-DD5C-4D6D-AC22-7909C3A1D428}" srcOrd="1" destOrd="0" presId="urn:microsoft.com/office/officeart/2005/8/layout/orgChart1"/>
    <dgm:cxn modelId="{FB278BB4-64BC-4F46-A2DF-894324DA99F2}" srcId="{37F7607C-8B04-4871-AD20-45547C1F8074}" destId="{1A7E043E-7D3C-4A8F-9A20-033131DA81E3}" srcOrd="0" destOrd="0" parTransId="{10C101FD-D08B-4EBA-B2E7-AC17B54DDBB8}" sibTransId="{6E1F736F-F83D-49D3-AC31-56FC195E50B5}"/>
    <dgm:cxn modelId="{6A24DFB8-EF0A-4A92-BD9E-323425A48529}" srcId="{FBA663FF-B785-4741-AB05-07D81FD4922C}" destId="{BA0BA05D-A6DF-4B0C-B2FC-4A0C0E665436}" srcOrd="1" destOrd="0" parTransId="{8A17DCB2-CAFB-45F1-8C78-C8CDAFF1C41E}" sibTransId="{084740B1-E9A3-4CF5-A09D-49782855A867}"/>
    <dgm:cxn modelId="{7A0505C5-CC00-4368-994B-0C6C8FE50A79}" type="presOf" srcId="{E8B9A23E-3E7F-4FC0-B2AF-AF82D6AD31A6}" destId="{FEAFD682-4582-4CE1-B25C-4BBC700A9512}" srcOrd="0" destOrd="0" presId="urn:microsoft.com/office/officeart/2005/8/layout/orgChart1"/>
    <dgm:cxn modelId="{A2905AC5-1813-4DA9-8AEF-21AFBFE199B7}" type="presOf" srcId="{2CBF952E-DD25-4F61-AE29-9ACFBC4DE855}" destId="{55EED08A-B62F-4923-84F5-9B67FC7C95FA}" srcOrd="1" destOrd="0" presId="urn:microsoft.com/office/officeart/2005/8/layout/orgChart1"/>
    <dgm:cxn modelId="{6C63A6C8-E4D0-4108-97EF-C1E063F242DB}" type="presOf" srcId="{EDE8CAC0-955D-424F-9CB2-C9B864283E15}" destId="{665E1344-5871-4D36-A8B0-38EFFC772B4B}" srcOrd="0" destOrd="0" presId="urn:microsoft.com/office/officeart/2005/8/layout/orgChart1"/>
    <dgm:cxn modelId="{E18C9EC9-BA74-41E6-9992-1AD0D9F1094E}" type="presOf" srcId="{1A7E043E-7D3C-4A8F-9A20-033131DA81E3}" destId="{CF52501A-827C-4EBB-ABAE-CEC959677456}" srcOrd="0" destOrd="0" presId="urn:microsoft.com/office/officeart/2005/8/layout/orgChart1"/>
    <dgm:cxn modelId="{1107E3D0-7595-427B-BFBF-07A3C4DC22C9}" type="presOf" srcId="{FBA663FF-B785-4741-AB05-07D81FD4922C}" destId="{AF366888-455A-44F1-B9FE-1EBDB989552E}" srcOrd="0" destOrd="0" presId="urn:microsoft.com/office/officeart/2005/8/layout/orgChart1"/>
    <dgm:cxn modelId="{F99967D8-AE48-4DF5-8F30-9FA349600C32}" srcId="{7725F7CD-4B52-404D-B522-79C50E77939E}" destId="{82A07F45-2BDA-49FB-8D82-6314B6C889F7}" srcOrd="1" destOrd="0" parTransId="{45811FE2-66A4-4840-A96E-F68983AA19A4}" sibTransId="{348930EE-03AE-40A6-8964-F5CA20468587}"/>
    <dgm:cxn modelId="{BE3D92D9-F2CA-4096-BDFF-DF86E963CA5B}" type="presOf" srcId="{941C8C2C-A31D-4352-ADA2-FD92E4F1E9D3}" destId="{DD4B2291-6E41-47F7-9CBB-5AE66C9EBB34}" srcOrd="0" destOrd="0" presId="urn:microsoft.com/office/officeart/2005/8/layout/orgChart1"/>
    <dgm:cxn modelId="{C439BBDA-D160-43E2-B7D6-9BE67514B0CC}" type="presOf" srcId="{B6E7D715-AA42-46B2-A24B-606BFAFABD02}" destId="{1F56D65D-028A-45B1-A658-727DE7D8E231}" srcOrd="0" destOrd="0" presId="urn:microsoft.com/office/officeart/2005/8/layout/orgChart1"/>
    <dgm:cxn modelId="{BDEEA9E7-5229-49FE-8A3D-90180A5B8B16}" srcId="{FBA663FF-B785-4741-AB05-07D81FD4922C}" destId="{7725F7CD-4B52-404D-B522-79C50E77939E}" srcOrd="0" destOrd="0" parTransId="{99CD4400-3CC9-4EBE-BC79-D80F49630575}" sibTransId="{CB7DBAF0-B918-4EB6-8F41-6DD6F6B6F4A7}"/>
    <dgm:cxn modelId="{17E7FCE7-0BBB-4AA5-BC2A-DAFBFA0726C3}" type="presOf" srcId="{F4629A2B-6764-4C05-B6E9-1EBFCD6B013E}" destId="{FC094D2F-6794-4710-965B-6D0EB11A28E2}" srcOrd="1" destOrd="0" presId="urn:microsoft.com/office/officeart/2005/8/layout/orgChart1"/>
    <dgm:cxn modelId="{2922B3E8-0811-49FD-BDE9-946F5FA35956}" type="presOf" srcId="{7896F0E1-2742-4455-8E1F-F6B244F629E4}" destId="{D4D76521-D082-4561-9C46-017F734FDC61}" srcOrd="1" destOrd="0" presId="urn:microsoft.com/office/officeart/2005/8/layout/orgChart1"/>
    <dgm:cxn modelId="{155F53ED-D06E-44C9-892F-D1403F113A4C}" srcId="{13A64AD2-446E-4A60-8FD3-D8317D1A2916}" destId="{E8B9A23E-3E7F-4FC0-B2AF-AF82D6AD31A6}" srcOrd="0" destOrd="0" parTransId="{EDE8CAC0-955D-424F-9CB2-C9B864283E15}" sibTransId="{A75BF010-2122-41FB-AFC6-F46F16B810FC}"/>
    <dgm:cxn modelId="{04A042EF-76F8-4939-A617-77491BA91B7F}" type="presOf" srcId="{5B2ED7D2-2FB4-4A83-98C8-0FC3ECB9000B}" destId="{2792D608-1FEA-40F6-A027-18A448C4FFC0}" srcOrd="0" destOrd="0" presId="urn:microsoft.com/office/officeart/2005/8/layout/orgChart1"/>
    <dgm:cxn modelId="{119A26F5-9A3D-4B3D-9D9A-620BAC705246}" srcId="{13A64AD2-446E-4A60-8FD3-D8317D1A2916}" destId="{2CBF952E-DD25-4F61-AE29-9ACFBC4DE855}" srcOrd="2" destOrd="0" parTransId="{B811B6D1-3E5A-4232-98D9-B91AD9D550C2}" sibTransId="{7E79E3E2-665D-44C7-98D8-3BDB9CFF7D50}"/>
    <dgm:cxn modelId="{8C4B3DF6-672D-4846-BF32-85B7648E5B73}" type="presOf" srcId="{08F2D6BF-6A81-423D-84A9-E98C9A59637C}" destId="{C7DDDA5D-6F29-4994-8C37-0D8596482498}" srcOrd="0" destOrd="0" presId="urn:microsoft.com/office/officeart/2005/8/layout/orgChart1"/>
    <dgm:cxn modelId="{40B38DF7-AFFD-4BD0-B2A7-D8BADA4CCC1D}" type="presOf" srcId="{291DB485-F951-4AC6-BCE0-456550A2B13A}" destId="{D675A411-3378-40EB-AE05-59A8B38C92AE}" srcOrd="1" destOrd="0" presId="urn:microsoft.com/office/officeart/2005/8/layout/orgChart1"/>
    <dgm:cxn modelId="{0E7CFEFA-F796-41F1-9325-AF74D458CF31}" type="presOf" srcId="{08F2D6BF-6A81-423D-84A9-E98C9A59637C}" destId="{1971A028-2E80-49EC-93DA-91D5B08D9681}" srcOrd="1" destOrd="0" presId="urn:microsoft.com/office/officeart/2005/8/layout/orgChart1"/>
    <dgm:cxn modelId="{AF38D394-9598-48E2-8341-87FE513B6BC0}" type="presParOf" srcId="{F8A1F469-4359-4535-A433-C95A9A8DA529}" destId="{0478BC29-C215-4942-A625-B9E58F5E5F78}" srcOrd="0" destOrd="0" presId="urn:microsoft.com/office/officeart/2005/8/layout/orgChart1"/>
    <dgm:cxn modelId="{61C35C52-7A1E-43C8-BF34-C4ED5B5DD2F3}" type="presParOf" srcId="{0478BC29-C215-4942-A625-B9E58F5E5F78}" destId="{7EE28EB0-3140-4714-8C19-A0E09037D81A}" srcOrd="0" destOrd="0" presId="urn:microsoft.com/office/officeart/2005/8/layout/orgChart1"/>
    <dgm:cxn modelId="{5DA7F134-870F-4B74-9911-1926F2EE1C60}" type="presParOf" srcId="{7EE28EB0-3140-4714-8C19-A0E09037D81A}" destId="{CF52501A-827C-4EBB-ABAE-CEC959677456}" srcOrd="0" destOrd="0" presId="urn:microsoft.com/office/officeart/2005/8/layout/orgChart1"/>
    <dgm:cxn modelId="{77201D9E-C264-467E-A35F-E15D587D2059}" type="presParOf" srcId="{7EE28EB0-3140-4714-8C19-A0E09037D81A}" destId="{F34E9A88-DB82-4F46-B994-5F05FB35D521}" srcOrd="1" destOrd="0" presId="urn:microsoft.com/office/officeart/2005/8/layout/orgChart1"/>
    <dgm:cxn modelId="{C1A01223-CED2-45BD-92F2-37B414CBCD0C}" type="presParOf" srcId="{0478BC29-C215-4942-A625-B9E58F5E5F78}" destId="{02A48AE5-658F-4DE9-8329-ACBB0BA2F130}" srcOrd="1" destOrd="0" presId="urn:microsoft.com/office/officeart/2005/8/layout/orgChart1"/>
    <dgm:cxn modelId="{4C7ADE66-0EE7-4DAC-89F2-FBCEBAC13A85}" type="presParOf" srcId="{02A48AE5-658F-4DE9-8329-ACBB0BA2F130}" destId="{E1044236-7613-4C8A-BC9D-24BAA624AE66}" srcOrd="0" destOrd="0" presId="urn:microsoft.com/office/officeart/2005/8/layout/orgChart1"/>
    <dgm:cxn modelId="{435BF9E5-EBBF-4045-8EC5-F500B1EADB41}" type="presParOf" srcId="{02A48AE5-658F-4DE9-8329-ACBB0BA2F130}" destId="{3B36FDAD-D086-4F87-ADD4-68D399CD3CE5}" srcOrd="1" destOrd="0" presId="urn:microsoft.com/office/officeart/2005/8/layout/orgChart1"/>
    <dgm:cxn modelId="{E08792B7-D3D4-4677-94BE-72C16633729C}" type="presParOf" srcId="{3B36FDAD-D086-4F87-ADD4-68D399CD3CE5}" destId="{A8DD5B5A-B1F8-422F-BA50-453A3D2A635F}" srcOrd="0" destOrd="0" presId="urn:microsoft.com/office/officeart/2005/8/layout/orgChart1"/>
    <dgm:cxn modelId="{30A1C178-2AC0-43DB-B2AE-8B3208A1D6BE}" type="presParOf" srcId="{A8DD5B5A-B1F8-422F-BA50-453A3D2A635F}" destId="{AF366888-455A-44F1-B9FE-1EBDB989552E}" srcOrd="0" destOrd="0" presId="urn:microsoft.com/office/officeart/2005/8/layout/orgChart1"/>
    <dgm:cxn modelId="{9720DE81-1354-4CD0-A862-42673B7AEFC0}" type="presParOf" srcId="{A8DD5B5A-B1F8-422F-BA50-453A3D2A635F}" destId="{02B1BBD5-8A10-4B88-B055-B7CB28B60F25}" srcOrd="1" destOrd="0" presId="urn:microsoft.com/office/officeart/2005/8/layout/orgChart1"/>
    <dgm:cxn modelId="{9C7E3AAF-6A5D-4353-A87B-5C99142D72F8}" type="presParOf" srcId="{3B36FDAD-D086-4F87-ADD4-68D399CD3CE5}" destId="{6668A427-24F3-43AC-B795-952351D75782}" srcOrd="1" destOrd="0" presId="urn:microsoft.com/office/officeart/2005/8/layout/orgChart1"/>
    <dgm:cxn modelId="{645C248D-EA30-4BA4-B644-FC5D390FDAA6}" type="presParOf" srcId="{6668A427-24F3-43AC-B795-952351D75782}" destId="{E9FD7F2A-5F81-4F8E-9F27-244EF8BF1EA0}" srcOrd="0" destOrd="0" presId="urn:microsoft.com/office/officeart/2005/8/layout/orgChart1"/>
    <dgm:cxn modelId="{09F9E95E-FAB0-4430-B9FB-C61E78149110}" type="presParOf" srcId="{6668A427-24F3-43AC-B795-952351D75782}" destId="{BE36DB3C-48A8-461A-84FA-55C4A70FF9D1}" srcOrd="1" destOrd="0" presId="urn:microsoft.com/office/officeart/2005/8/layout/orgChart1"/>
    <dgm:cxn modelId="{41C0D9D4-0483-4856-8B77-29E985D7E7FA}" type="presParOf" srcId="{BE36DB3C-48A8-461A-84FA-55C4A70FF9D1}" destId="{B059D610-C758-4D60-A251-0EE67D90127F}" srcOrd="0" destOrd="0" presId="urn:microsoft.com/office/officeart/2005/8/layout/orgChart1"/>
    <dgm:cxn modelId="{C5217774-8146-4999-A9D6-DC015640BA7E}" type="presParOf" srcId="{B059D610-C758-4D60-A251-0EE67D90127F}" destId="{0CBBB757-40AC-4CEF-B812-E04B85B47DBD}" srcOrd="0" destOrd="0" presId="urn:microsoft.com/office/officeart/2005/8/layout/orgChart1"/>
    <dgm:cxn modelId="{D65F1A5B-CEA2-44ED-AAAC-83C9AAEC9B8F}" type="presParOf" srcId="{B059D610-C758-4D60-A251-0EE67D90127F}" destId="{F2CB0CE8-EA29-4D2F-A4A9-A809EE4021D3}" srcOrd="1" destOrd="0" presId="urn:microsoft.com/office/officeart/2005/8/layout/orgChart1"/>
    <dgm:cxn modelId="{83ADB513-BF8F-43F8-A8E4-04476C5DDA7B}" type="presParOf" srcId="{BE36DB3C-48A8-461A-84FA-55C4A70FF9D1}" destId="{A2D11438-4D40-4468-91FE-26064C0C6D7E}" srcOrd="1" destOrd="0" presId="urn:microsoft.com/office/officeart/2005/8/layout/orgChart1"/>
    <dgm:cxn modelId="{F86B36E9-D449-4D58-BCF7-56862BC468CF}" type="presParOf" srcId="{A2D11438-4D40-4468-91FE-26064C0C6D7E}" destId="{976FB0EF-5F26-42EE-9497-53FD906652BE}" srcOrd="0" destOrd="0" presId="urn:microsoft.com/office/officeart/2005/8/layout/orgChart1"/>
    <dgm:cxn modelId="{E8A13B8A-F4A2-4BA0-8425-D676D0060A66}" type="presParOf" srcId="{A2D11438-4D40-4468-91FE-26064C0C6D7E}" destId="{10ECD784-4668-4A65-8AD8-036A6B95D236}" srcOrd="1" destOrd="0" presId="urn:microsoft.com/office/officeart/2005/8/layout/orgChart1"/>
    <dgm:cxn modelId="{3B5F19B5-ABB5-4E63-8C2E-08800A86A196}" type="presParOf" srcId="{10ECD784-4668-4A65-8AD8-036A6B95D236}" destId="{EC89FA70-7B43-4D51-9D22-9EB17335DCE2}" srcOrd="0" destOrd="0" presId="urn:microsoft.com/office/officeart/2005/8/layout/orgChart1"/>
    <dgm:cxn modelId="{26B93E0C-AC2C-4E1C-9A8B-BA905C67CD7E}" type="presParOf" srcId="{EC89FA70-7B43-4D51-9D22-9EB17335DCE2}" destId="{BBD307C1-590E-4AAC-9F8A-96930F29BE73}" srcOrd="0" destOrd="0" presId="urn:microsoft.com/office/officeart/2005/8/layout/orgChart1"/>
    <dgm:cxn modelId="{DDBC838C-9766-4781-9FF0-E11D39A7F8F0}" type="presParOf" srcId="{EC89FA70-7B43-4D51-9D22-9EB17335DCE2}" destId="{7FB619A3-DD5C-4D6D-AC22-7909C3A1D428}" srcOrd="1" destOrd="0" presId="urn:microsoft.com/office/officeart/2005/8/layout/orgChart1"/>
    <dgm:cxn modelId="{00272310-5DAD-40A9-B12F-88856E2C09F0}" type="presParOf" srcId="{10ECD784-4668-4A65-8AD8-036A6B95D236}" destId="{F1F7FD56-3CD1-494E-9ECA-3E6C53766E87}" srcOrd="1" destOrd="0" presId="urn:microsoft.com/office/officeart/2005/8/layout/orgChart1"/>
    <dgm:cxn modelId="{DD40AF40-817D-4A44-9A19-89D3A6ED1A0E}" type="presParOf" srcId="{F1F7FD56-3CD1-494E-9ECA-3E6C53766E87}" destId="{665E1344-5871-4D36-A8B0-38EFFC772B4B}" srcOrd="0" destOrd="0" presId="urn:microsoft.com/office/officeart/2005/8/layout/orgChart1"/>
    <dgm:cxn modelId="{C915F6E4-2633-47D8-B6E7-A640018E6B30}" type="presParOf" srcId="{F1F7FD56-3CD1-494E-9ECA-3E6C53766E87}" destId="{4894F6D0-B8FE-45CD-9906-860ABA8938B1}" srcOrd="1" destOrd="0" presId="urn:microsoft.com/office/officeart/2005/8/layout/orgChart1"/>
    <dgm:cxn modelId="{C99F4C12-3354-4815-8B31-5F919611D61B}" type="presParOf" srcId="{4894F6D0-B8FE-45CD-9906-860ABA8938B1}" destId="{FF012EB4-37A8-4BC1-8E79-970BE431EE07}" srcOrd="0" destOrd="0" presId="urn:microsoft.com/office/officeart/2005/8/layout/orgChart1"/>
    <dgm:cxn modelId="{730E6ABA-222A-4CA1-9AF9-C38310DA3B3D}" type="presParOf" srcId="{FF012EB4-37A8-4BC1-8E79-970BE431EE07}" destId="{FEAFD682-4582-4CE1-B25C-4BBC700A9512}" srcOrd="0" destOrd="0" presId="urn:microsoft.com/office/officeart/2005/8/layout/orgChart1"/>
    <dgm:cxn modelId="{6DBE1E51-9E8B-4692-9AE6-ED1612605785}" type="presParOf" srcId="{FF012EB4-37A8-4BC1-8E79-970BE431EE07}" destId="{54F9C287-91D5-4152-BBE1-B343739C1891}" srcOrd="1" destOrd="0" presId="urn:microsoft.com/office/officeart/2005/8/layout/orgChart1"/>
    <dgm:cxn modelId="{5DFB09BE-AB90-4998-A2A1-7D79B18777C5}" type="presParOf" srcId="{4894F6D0-B8FE-45CD-9906-860ABA8938B1}" destId="{0A2E5492-FDB7-433E-9007-019304421F49}" srcOrd="1" destOrd="0" presId="urn:microsoft.com/office/officeart/2005/8/layout/orgChart1"/>
    <dgm:cxn modelId="{965E2564-D2C6-4831-99B7-1FE01430DC04}" type="presParOf" srcId="{4894F6D0-B8FE-45CD-9906-860ABA8938B1}" destId="{E76E1257-2F82-4AC1-B6EB-32850658D468}" srcOrd="2" destOrd="0" presId="urn:microsoft.com/office/officeart/2005/8/layout/orgChart1"/>
    <dgm:cxn modelId="{136C6A9D-B90A-489D-9C23-E7D8E2DCBEE8}" type="presParOf" srcId="{F1F7FD56-3CD1-494E-9ECA-3E6C53766E87}" destId="{2792D608-1FEA-40F6-A027-18A448C4FFC0}" srcOrd="2" destOrd="0" presId="urn:microsoft.com/office/officeart/2005/8/layout/orgChart1"/>
    <dgm:cxn modelId="{89836423-F5C2-40E7-937E-50E9BE88F6EE}" type="presParOf" srcId="{F1F7FD56-3CD1-494E-9ECA-3E6C53766E87}" destId="{E608678F-5F0F-45B3-9E35-339EFE12AEFF}" srcOrd="3" destOrd="0" presId="urn:microsoft.com/office/officeart/2005/8/layout/orgChart1"/>
    <dgm:cxn modelId="{5ABC6196-850F-490A-BA74-976A2D80A7E4}" type="presParOf" srcId="{E608678F-5F0F-45B3-9E35-339EFE12AEFF}" destId="{EE885CA2-F180-48C0-87E5-B0F975D4763B}" srcOrd="0" destOrd="0" presId="urn:microsoft.com/office/officeart/2005/8/layout/orgChart1"/>
    <dgm:cxn modelId="{CB26E687-16DA-4BCA-8B2F-940C09A13AC9}" type="presParOf" srcId="{EE885CA2-F180-48C0-87E5-B0F975D4763B}" destId="{DF2A333F-B102-4E47-B235-292257AE008F}" srcOrd="0" destOrd="0" presId="urn:microsoft.com/office/officeart/2005/8/layout/orgChart1"/>
    <dgm:cxn modelId="{66BE21F3-34DC-49D8-9AE4-7E7173FC5518}" type="presParOf" srcId="{EE885CA2-F180-48C0-87E5-B0F975D4763B}" destId="{D675A411-3378-40EB-AE05-59A8B38C92AE}" srcOrd="1" destOrd="0" presId="urn:microsoft.com/office/officeart/2005/8/layout/orgChart1"/>
    <dgm:cxn modelId="{95577FBE-1DBB-454C-8BCD-94A234509647}" type="presParOf" srcId="{E608678F-5F0F-45B3-9E35-339EFE12AEFF}" destId="{29B89609-78FD-4004-BA46-90477EE02245}" srcOrd="1" destOrd="0" presId="urn:microsoft.com/office/officeart/2005/8/layout/orgChart1"/>
    <dgm:cxn modelId="{3F35915D-64C7-481C-AE3F-F18953C87C47}" type="presParOf" srcId="{E608678F-5F0F-45B3-9E35-339EFE12AEFF}" destId="{A34B0E15-3820-4DF9-BE56-F3E5594A20A0}" srcOrd="2" destOrd="0" presId="urn:microsoft.com/office/officeart/2005/8/layout/orgChart1"/>
    <dgm:cxn modelId="{C163CFBF-3E1C-4466-A7D3-9C6B40FCD8ED}" type="presParOf" srcId="{F1F7FD56-3CD1-494E-9ECA-3E6C53766E87}" destId="{D2627F96-2E97-4CE7-9474-F5CAEEF2D886}" srcOrd="4" destOrd="0" presId="urn:microsoft.com/office/officeart/2005/8/layout/orgChart1"/>
    <dgm:cxn modelId="{8283BC7A-7A3E-49D5-A176-2AFA1A8BC854}" type="presParOf" srcId="{F1F7FD56-3CD1-494E-9ECA-3E6C53766E87}" destId="{D54B447F-449E-404A-9469-4B3955AB52D9}" srcOrd="5" destOrd="0" presId="urn:microsoft.com/office/officeart/2005/8/layout/orgChart1"/>
    <dgm:cxn modelId="{19DB1D8E-6F0F-4A54-BAFC-9C506DA70D15}" type="presParOf" srcId="{D54B447F-449E-404A-9469-4B3955AB52D9}" destId="{DD623167-9B5D-4A91-ABB1-54935FE6B0AF}" srcOrd="0" destOrd="0" presId="urn:microsoft.com/office/officeart/2005/8/layout/orgChart1"/>
    <dgm:cxn modelId="{79854861-E471-4610-AD5E-415742E15662}" type="presParOf" srcId="{DD623167-9B5D-4A91-ABB1-54935FE6B0AF}" destId="{3EC454FE-BDF4-4FA4-80F1-5D00C14D41A9}" srcOrd="0" destOrd="0" presId="urn:microsoft.com/office/officeart/2005/8/layout/orgChart1"/>
    <dgm:cxn modelId="{9198F490-AC7A-4F9B-A03D-BA4572070931}" type="presParOf" srcId="{DD623167-9B5D-4A91-ABB1-54935FE6B0AF}" destId="{55EED08A-B62F-4923-84F5-9B67FC7C95FA}" srcOrd="1" destOrd="0" presId="urn:microsoft.com/office/officeart/2005/8/layout/orgChart1"/>
    <dgm:cxn modelId="{F1A130CF-15CA-417F-8300-CFBC6681C87E}" type="presParOf" srcId="{D54B447F-449E-404A-9469-4B3955AB52D9}" destId="{32642916-7733-4178-9F01-23DF9383988E}" srcOrd="1" destOrd="0" presId="urn:microsoft.com/office/officeart/2005/8/layout/orgChart1"/>
    <dgm:cxn modelId="{DE282F65-56A9-417E-BE2B-CAC2CFE43213}" type="presParOf" srcId="{D54B447F-449E-404A-9469-4B3955AB52D9}" destId="{2CAA0578-1EDA-44AD-890F-34D49DE8BCA5}" srcOrd="2" destOrd="0" presId="urn:microsoft.com/office/officeart/2005/8/layout/orgChart1"/>
    <dgm:cxn modelId="{9FA4802E-B0B0-488E-89C0-7F9555867C60}" type="presParOf" srcId="{10ECD784-4668-4A65-8AD8-036A6B95D236}" destId="{4DBCEFD2-EB6D-48C9-A538-3AF10DAAE08B}" srcOrd="2" destOrd="0" presId="urn:microsoft.com/office/officeart/2005/8/layout/orgChart1"/>
    <dgm:cxn modelId="{263C0959-F9AC-441D-9A0A-3E08362B4AC0}" type="presParOf" srcId="{A2D11438-4D40-4468-91FE-26064C0C6D7E}" destId="{622132A8-D504-4D3E-B6B2-088F4F6CD187}" srcOrd="2" destOrd="0" presId="urn:microsoft.com/office/officeart/2005/8/layout/orgChart1"/>
    <dgm:cxn modelId="{5DF0AFC9-3E9D-49D1-A68E-CC7FEBE2F4F4}" type="presParOf" srcId="{A2D11438-4D40-4468-91FE-26064C0C6D7E}" destId="{5177E33D-F227-4352-B9F1-51FF6E052282}" srcOrd="3" destOrd="0" presId="urn:microsoft.com/office/officeart/2005/8/layout/orgChart1"/>
    <dgm:cxn modelId="{9C31FA80-15CE-47EA-B7E1-9FC3C0D048B9}" type="presParOf" srcId="{5177E33D-F227-4352-B9F1-51FF6E052282}" destId="{057FD2EE-5DF5-453C-B245-50B5E6C3F479}" srcOrd="0" destOrd="0" presId="urn:microsoft.com/office/officeart/2005/8/layout/orgChart1"/>
    <dgm:cxn modelId="{4AFB5F93-D28A-4CC7-B9EE-CC884A0AD69A}" type="presParOf" srcId="{057FD2EE-5DF5-453C-B245-50B5E6C3F479}" destId="{8F72B659-4439-4736-8F9E-843D6033F81C}" srcOrd="0" destOrd="0" presId="urn:microsoft.com/office/officeart/2005/8/layout/orgChart1"/>
    <dgm:cxn modelId="{B938DCE1-2621-4E2F-88A5-2994D5CCD1F8}" type="presParOf" srcId="{057FD2EE-5DF5-453C-B245-50B5E6C3F479}" destId="{68A7EDBE-253A-41A7-B929-79675B1374BE}" srcOrd="1" destOrd="0" presId="urn:microsoft.com/office/officeart/2005/8/layout/orgChart1"/>
    <dgm:cxn modelId="{D00A3649-3D33-447B-A606-076D29CAFA13}" type="presParOf" srcId="{5177E33D-F227-4352-B9F1-51FF6E052282}" destId="{92A1F6DD-0095-4EE5-AE3F-650AAC834533}" srcOrd="1" destOrd="0" presId="urn:microsoft.com/office/officeart/2005/8/layout/orgChart1"/>
    <dgm:cxn modelId="{AEE249EB-36CE-4ADA-960C-9112CC32DD09}" type="presParOf" srcId="{5177E33D-F227-4352-B9F1-51FF6E052282}" destId="{BC541F26-A3C3-48D2-A803-3FA0B91E55FF}" srcOrd="2" destOrd="0" presId="urn:microsoft.com/office/officeart/2005/8/layout/orgChart1"/>
    <dgm:cxn modelId="{D0870525-7E55-4C10-B01F-1A160F953E46}" type="presParOf" srcId="{A2D11438-4D40-4468-91FE-26064C0C6D7E}" destId="{52FCEA7C-6450-435B-93E8-F063FC7D5D64}" srcOrd="4" destOrd="0" presId="urn:microsoft.com/office/officeart/2005/8/layout/orgChart1"/>
    <dgm:cxn modelId="{DDB3467A-7B08-487C-A1AA-B0CC2C121AAF}" type="presParOf" srcId="{A2D11438-4D40-4468-91FE-26064C0C6D7E}" destId="{EF1F478C-DC4C-4586-AB51-021DC15D030E}" srcOrd="5" destOrd="0" presId="urn:microsoft.com/office/officeart/2005/8/layout/orgChart1"/>
    <dgm:cxn modelId="{3E7B9304-D2B8-4286-AE2F-541EA17422BF}" type="presParOf" srcId="{EF1F478C-DC4C-4586-AB51-021DC15D030E}" destId="{3BDD10C2-BC6F-4630-9135-926986F41774}" srcOrd="0" destOrd="0" presId="urn:microsoft.com/office/officeart/2005/8/layout/orgChart1"/>
    <dgm:cxn modelId="{1168E836-E8BC-4DD3-9573-8D60C5556B9F}" type="presParOf" srcId="{3BDD10C2-BC6F-4630-9135-926986F41774}" destId="{FB4485A4-5522-4B26-A31C-FA99686EF733}" srcOrd="0" destOrd="0" presId="urn:microsoft.com/office/officeart/2005/8/layout/orgChart1"/>
    <dgm:cxn modelId="{FCD11272-9E3A-4D04-9D1E-A64F3C379480}" type="presParOf" srcId="{3BDD10C2-BC6F-4630-9135-926986F41774}" destId="{29901505-F217-408F-AAB9-30C0CE669696}" srcOrd="1" destOrd="0" presId="urn:microsoft.com/office/officeart/2005/8/layout/orgChart1"/>
    <dgm:cxn modelId="{FADFD937-388A-482A-B89F-79200BFA5CAC}" type="presParOf" srcId="{EF1F478C-DC4C-4586-AB51-021DC15D030E}" destId="{8FA9F091-4AE4-4C6E-A194-74EAAE7A9C65}" srcOrd="1" destOrd="0" presId="urn:microsoft.com/office/officeart/2005/8/layout/orgChart1"/>
    <dgm:cxn modelId="{9BF5D106-AA94-4FCA-905D-E7FEFCF5C7C5}" type="presParOf" srcId="{EF1F478C-DC4C-4586-AB51-021DC15D030E}" destId="{342F3580-9F17-4910-9BC8-55F8A0E2213E}" srcOrd="2" destOrd="0" presId="urn:microsoft.com/office/officeart/2005/8/layout/orgChart1"/>
    <dgm:cxn modelId="{93F7F371-7914-4588-8467-69FF290DA95D}" type="presParOf" srcId="{BE36DB3C-48A8-461A-84FA-55C4A70FF9D1}" destId="{A4FB558B-A802-49E0-B74B-CB5C4A03A88B}" srcOrd="2" destOrd="0" presId="urn:microsoft.com/office/officeart/2005/8/layout/orgChart1"/>
    <dgm:cxn modelId="{00F4C72A-A12B-4BD3-912D-3443E561F658}" type="presParOf" srcId="{6668A427-24F3-43AC-B795-952351D75782}" destId="{2B2E1074-87C7-4C8A-94D6-B127246EF778}" srcOrd="2" destOrd="0" presId="urn:microsoft.com/office/officeart/2005/8/layout/orgChart1"/>
    <dgm:cxn modelId="{90BDF43E-6103-4485-8CC7-E9B98BF67357}" type="presParOf" srcId="{6668A427-24F3-43AC-B795-952351D75782}" destId="{D211A8BB-7E8E-49F0-AEA9-689B51EBF0CD}" srcOrd="3" destOrd="0" presId="urn:microsoft.com/office/officeart/2005/8/layout/orgChart1"/>
    <dgm:cxn modelId="{C5CA6183-4099-44BC-A071-789C6D0BB16C}" type="presParOf" srcId="{D211A8BB-7E8E-49F0-AEA9-689B51EBF0CD}" destId="{986223FA-C4BD-4BA5-9D49-D01C059793B2}" srcOrd="0" destOrd="0" presId="urn:microsoft.com/office/officeart/2005/8/layout/orgChart1"/>
    <dgm:cxn modelId="{C9D94914-B80A-4AE4-B9E1-DF2E11D054F8}" type="presParOf" srcId="{986223FA-C4BD-4BA5-9D49-D01C059793B2}" destId="{3B01B20B-14B0-4841-80A9-3FBBF5B843B0}" srcOrd="0" destOrd="0" presId="urn:microsoft.com/office/officeart/2005/8/layout/orgChart1"/>
    <dgm:cxn modelId="{930C09CD-AC96-4E37-BFE0-0F6446F1829E}" type="presParOf" srcId="{986223FA-C4BD-4BA5-9D49-D01C059793B2}" destId="{43E0E777-817E-49AC-AEAE-27C9B957A95F}" srcOrd="1" destOrd="0" presId="urn:microsoft.com/office/officeart/2005/8/layout/orgChart1"/>
    <dgm:cxn modelId="{5B64104D-E05C-4463-9F9D-E08E78DBB88B}" type="presParOf" srcId="{D211A8BB-7E8E-49F0-AEA9-689B51EBF0CD}" destId="{65ED07B5-E22A-4375-85D2-7FFE829CCB03}" srcOrd="1" destOrd="0" presId="urn:microsoft.com/office/officeart/2005/8/layout/orgChart1"/>
    <dgm:cxn modelId="{6291E6C9-8FDC-4312-A063-44F356E95A57}" type="presParOf" srcId="{65ED07B5-E22A-4375-85D2-7FFE829CCB03}" destId="{68437CDC-2C33-4C29-BDA6-1239A4E20003}" srcOrd="0" destOrd="0" presId="urn:microsoft.com/office/officeart/2005/8/layout/orgChart1"/>
    <dgm:cxn modelId="{79D34509-279F-4A68-9D20-CD515B4BB3B8}" type="presParOf" srcId="{65ED07B5-E22A-4375-85D2-7FFE829CCB03}" destId="{E01A3BEA-F4B2-4863-BA00-EF128D5EE900}" srcOrd="1" destOrd="0" presId="urn:microsoft.com/office/officeart/2005/8/layout/orgChart1"/>
    <dgm:cxn modelId="{B32A2C95-16DB-434C-8289-F71701AC4020}" type="presParOf" srcId="{E01A3BEA-F4B2-4863-BA00-EF128D5EE900}" destId="{29992E69-8D4C-46E4-A406-3EBFF5473851}" srcOrd="0" destOrd="0" presId="urn:microsoft.com/office/officeart/2005/8/layout/orgChart1"/>
    <dgm:cxn modelId="{1ACE2E1F-C6E5-400F-96E1-D7FC6A72E553}" type="presParOf" srcId="{29992E69-8D4C-46E4-A406-3EBFF5473851}" destId="{48C4E6EB-ECD4-489E-A8DD-60E8E13DCF9D}" srcOrd="0" destOrd="0" presId="urn:microsoft.com/office/officeart/2005/8/layout/orgChart1"/>
    <dgm:cxn modelId="{5E89CA46-CD11-4335-95B3-40C2D38364C1}" type="presParOf" srcId="{29992E69-8D4C-46E4-A406-3EBFF5473851}" destId="{33C65A1E-C83F-4999-BE0D-C80C5ECE1FB8}" srcOrd="1" destOrd="0" presId="urn:microsoft.com/office/officeart/2005/8/layout/orgChart1"/>
    <dgm:cxn modelId="{735BD02B-4304-452E-A053-F037CB3684BF}" type="presParOf" srcId="{E01A3BEA-F4B2-4863-BA00-EF128D5EE900}" destId="{604F4D41-F938-421F-8FAB-C881E656F9A1}" srcOrd="1" destOrd="0" presId="urn:microsoft.com/office/officeart/2005/8/layout/orgChart1"/>
    <dgm:cxn modelId="{17EE1EBE-3F34-4537-AAE6-F6BC1799E7F6}" type="presParOf" srcId="{E01A3BEA-F4B2-4863-BA00-EF128D5EE900}" destId="{142F74BE-F1ED-4C9E-9512-9B736826B29B}" srcOrd="2" destOrd="0" presId="urn:microsoft.com/office/officeart/2005/8/layout/orgChart1"/>
    <dgm:cxn modelId="{5536D7F2-0A7E-48BA-B736-463BCD77A676}" type="presParOf" srcId="{D211A8BB-7E8E-49F0-AEA9-689B51EBF0CD}" destId="{7FB9F4F6-1D31-4B32-B2D3-C87EC1A44E1C}" srcOrd="2" destOrd="0" presId="urn:microsoft.com/office/officeart/2005/8/layout/orgChart1"/>
    <dgm:cxn modelId="{5E117B1E-70D9-44A5-89A4-AAE313B35BD4}" type="presParOf" srcId="{6668A427-24F3-43AC-B795-952351D75782}" destId="{1F56D65D-028A-45B1-A658-727DE7D8E231}" srcOrd="4" destOrd="0" presId="urn:microsoft.com/office/officeart/2005/8/layout/orgChart1"/>
    <dgm:cxn modelId="{77EEAA31-EA75-43DF-9D19-ADEA146DCE14}" type="presParOf" srcId="{6668A427-24F3-43AC-B795-952351D75782}" destId="{2DC67485-6489-4E14-882F-E0D247A5E3B3}" srcOrd="5" destOrd="0" presId="urn:microsoft.com/office/officeart/2005/8/layout/orgChart1"/>
    <dgm:cxn modelId="{1D9A5EE1-85A4-484E-8CD2-964402962A93}" type="presParOf" srcId="{2DC67485-6489-4E14-882F-E0D247A5E3B3}" destId="{D31F5B97-BC38-4BDA-8855-6972F790D65D}" srcOrd="0" destOrd="0" presId="urn:microsoft.com/office/officeart/2005/8/layout/orgChart1"/>
    <dgm:cxn modelId="{13CFB3B9-B6A4-466D-9876-2A1C70958C32}" type="presParOf" srcId="{D31F5B97-BC38-4BDA-8855-6972F790D65D}" destId="{8E3F0E75-41D8-47ED-B6E6-94ACFC9FFDDB}" srcOrd="0" destOrd="0" presId="urn:microsoft.com/office/officeart/2005/8/layout/orgChart1"/>
    <dgm:cxn modelId="{67BD88EA-A1DB-476D-8503-13920024154B}" type="presParOf" srcId="{D31F5B97-BC38-4BDA-8855-6972F790D65D}" destId="{D4D76521-D082-4561-9C46-017F734FDC61}" srcOrd="1" destOrd="0" presId="urn:microsoft.com/office/officeart/2005/8/layout/orgChart1"/>
    <dgm:cxn modelId="{FFB7D707-A332-4449-BAD8-487411931066}" type="presParOf" srcId="{2DC67485-6489-4E14-882F-E0D247A5E3B3}" destId="{086332FC-B756-4445-A5B4-D66FBB04C229}" srcOrd="1" destOrd="0" presId="urn:microsoft.com/office/officeart/2005/8/layout/orgChart1"/>
    <dgm:cxn modelId="{477F3449-56AD-4B1A-9513-8399A1D1F280}" type="presParOf" srcId="{2DC67485-6489-4E14-882F-E0D247A5E3B3}" destId="{7E0D58A7-3D6D-44DF-BE40-AD7C12EB788B}" srcOrd="2" destOrd="0" presId="urn:microsoft.com/office/officeart/2005/8/layout/orgChart1"/>
    <dgm:cxn modelId="{0119F330-CB8B-43B7-93F6-93A43014DE0C}" type="presParOf" srcId="{3B36FDAD-D086-4F87-ADD4-68D399CD3CE5}" destId="{F8E1C7B2-3B8D-4A28-852F-9F8863EFB954}" srcOrd="2" destOrd="0" presId="urn:microsoft.com/office/officeart/2005/8/layout/orgChart1"/>
    <dgm:cxn modelId="{E67C4FC4-8042-42AB-9990-4093EE93BF51}" type="presParOf" srcId="{02A48AE5-658F-4DE9-8329-ACBB0BA2F130}" destId="{4FB0C403-1665-4566-A556-09F1E35E99B9}" srcOrd="2" destOrd="0" presId="urn:microsoft.com/office/officeart/2005/8/layout/orgChart1"/>
    <dgm:cxn modelId="{EEAD91C1-7C71-4B38-BB96-B159AC5DE5A5}" type="presParOf" srcId="{02A48AE5-658F-4DE9-8329-ACBB0BA2F130}" destId="{96CDE4B9-E13C-4DF9-8FA3-1C22144CF70A}" srcOrd="3" destOrd="0" presId="urn:microsoft.com/office/officeart/2005/8/layout/orgChart1"/>
    <dgm:cxn modelId="{D7A340BE-A4D6-49E9-9CD7-5483C5298028}" type="presParOf" srcId="{96CDE4B9-E13C-4DF9-8FA3-1C22144CF70A}" destId="{2CBB2C16-186B-48C4-97A1-8083AD7D1F12}" srcOrd="0" destOrd="0" presId="urn:microsoft.com/office/officeart/2005/8/layout/orgChart1"/>
    <dgm:cxn modelId="{0B6A3236-4085-474A-B1A7-C4A7A8522FE0}" type="presParOf" srcId="{2CBB2C16-186B-48C4-97A1-8083AD7D1F12}" destId="{DD4B2291-6E41-47F7-9CBB-5AE66C9EBB34}" srcOrd="0" destOrd="0" presId="urn:microsoft.com/office/officeart/2005/8/layout/orgChart1"/>
    <dgm:cxn modelId="{AF322E7A-B16B-4A8F-A942-90268C3C288C}" type="presParOf" srcId="{2CBB2C16-186B-48C4-97A1-8083AD7D1F12}" destId="{148FAD87-B885-4375-AC38-81BC0C88CF30}" srcOrd="1" destOrd="0" presId="urn:microsoft.com/office/officeart/2005/8/layout/orgChart1"/>
    <dgm:cxn modelId="{5E5A9EBD-A8CF-40A0-A00F-C012D66D44D4}" type="presParOf" srcId="{96CDE4B9-E13C-4DF9-8FA3-1C22144CF70A}" destId="{E7785B8F-D926-48D0-A9BD-380F55822E0A}" srcOrd="1" destOrd="0" presId="urn:microsoft.com/office/officeart/2005/8/layout/orgChart1"/>
    <dgm:cxn modelId="{C41E98D1-2D72-4A49-9DFA-605E410DC1F1}" type="presParOf" srcId="{96CDE4B9-E13C-4DF9-8FA3-1C22144CF70A}" destId="{31A859BC-5461-4C26-80FD-1B187B680C6C}" srcOrd="2" destOrd="0" presId="urn:microsoft.com/office/officeart/2005/8/layout/orgChart1"/>
    <dgm:cxn modelId="{EB168133-AF99-4BF6-B31D-EA0F4607E925}" type="presParOf" srcId="{02A48AE5-658F-4DE9-8329-ACBB0BA2F130}" destId="{8441126A-8E23-4DC1-A25E-F674326E7B46}" srcOrd="4" destOrd="0" presId="urn:microsoft.com/office/officeart/2005/8/layout/orgChart1"/>
    <dgm:cxn modelId="{D3F0FDDD-C941-4D94-B2D1-5761D6178CD5}" type="presParOf" srcId="{02A48AE5-658F-4DE9-8329-ACBB0BA2F130}" destId="{F990055F-D292-418E-9F04-B7CABC15345E}" srcOrd="5" destOrd="0" presId="urn:microsoft.com/office/officeart/2005/8/layout/orgChart1"/>
    <dgm:cxn modelId="{53702EC7-44D9-43B3-8D57-547AE995BFD9}" type="presParOf" srcId="{F990055F-D292-418E-9F04-B7CABC15345E}" destId="{3ABD2EB6-EF17-4D0A-B3B9-55BF21F9CA5A}" srcOrd="0" destOrd="0" presId="urn:microsoft.com/office/officeart/2005/8/layout/orgChart1"/>
    <dgm:cxn modelId="{F1F4AB23-7F1B-4030-8437-15A3F0F6A5B0}" type="presParOf" srcId="{3ABD2EB6-EF17-4D0A-B3B9-55BF21F9CA5A}" destId="{C7DDDA5D-6F29-4994-8C37-0D8596482498}" srcOrd="0" destOrd="0" presId="urn:microsoft.com/office/officeart/2005/8/layout/orgChart1"/>
    <dgm:cxn modelId="{C15E89FD-6C26-4EA4-949F-92CBB3BCA3C2}" type="presParOf" srcId="{3ABD2EB6-EF17-4D0A-B3B9-55BF21F9CA5A}" destId="{1971A028-2E80-49EC-93DA-91D5B08D9681}" srcOrd="1" destOrd="0" presId="urn:microsoft.com/office/officeart/2005/8/layout/orgChart1"/>
    <dgm:cxn modelId="{6EEEA6FB-A80D-4B01-8908-31018E7F960C}" type="presParOf" srcId="{F990055F-D292-418E-9F04-B7CABC15345E}" destId="{B0FF9C7D-527D-49B7-9CE2-EB8661F8B340}" srcOrd="1" destOrd="0" presId="urn:microsoft.com/office/officeart/2005/8/layout/orgChart1"/>
    <dgm:cxn modelId="{CCF7B586-0059-44B4-9F24-7535F3C3A6B8}" type="presParOf" srcId="{F990055F-D292-418E-9F04-B7CABC15345E}" destId="{17EDBC06-7949-4FAE-9C8C-2572F2592698}" srcOrd="2" destOrd="0" presId="urn:microsoft.com/office/officeart/2005/8/layout/orgChart1"/>
    <dgm:cxn modelId="{5EE33771-133F-4E44-AA15-06A92EDBCCBF}" type="presParOf" srcId="{0478BC29-C215-4942-A625-B9E58F5E5F78}" destId="{B7D87F43-13B0-459F-8698-2945B41A0011}" srcOrd="2" destOrd="0" presId="urn:microsoft.com/office/officeart/2005/8/layout/orgChart1"/>
    <dgm:cxn modelId="{E76E399B-F00C-4F2E-9AE3-60CFB3754112}" type="presParOf" srcId="{B7D87F43-13B0-459F-8698-2945B41A0011}" destId="{FFF755C6-9081-48B0-8910-00B47ED45828}" srcOrd="0" destOrd="0" presId="urn:microsoft.com/office/officeart/2005/8/layout/orgChart1"/>
    <dgm:cxn modelId="{1907A3E2-CA78-4D7A-B9E2-9010EB3B9E5B}" type="presParOf" srcId="{B7D87F43-13B0-459F-8698-2945B41A0011}" destId="{C2EECEF3-56FA-4371-B6F2-DCA4B80BC00D}" srcOrd="1" destOrd="0" presId="urn:microsoft.com/office/officeart/2005/8/layout/orgChart1"/>
    <dgm:cxn modelId="{72007043-5B7D-4D91-B4B6-286D439179C3}" type="presParOf" srcId="{C2EECEF3-56FA-4371-B6F2-DCA4B80BC00D}" destId="{4CBB30D9-1279-4474-937B-ED6CEBB06FB4}" srcOrd="0" destOrd="0" presId="urn:microsoft.com/office/officeart/2005/8/layout/orgChart1"/>
    <dgm:cxn modelId="{6BE5CF8B-C645-4E01-A6CD-CE007758AA8B}" type="presParOf" srcId="{4CBB30D9-1279-4474-937B-ED6CEBB06FB4}" destId="{5A869187-F63A-4760-A1CD-464694330F70}" srcOrd="0" destOrd="0" presId="urn:microsoft.com/office/officeart/2005/8/layout/orgChart1"/>
    <dgm:cxn modelId="{369D55C7-F4C3-48C2-92A5-340A082D4428}" type="presParOf" srcId="{4CBB30D9-1279-4474-937B-ED6CEBB06FB4}" destId="{FC094D2F-6794-4710-965B-6D0EB11A28E2}" srcOrd="1" destOrd="0" presId="urn:microsoft.com/office/officeart/2005/8/layout/orgChart1"/>
    <dgm:cxn modelId="{25F0685B-7F2C-454C-873E-685C369CD343}" type="presParOf" srcId="{C2EECEF3-56FA-4371-B6F2-DCA4B80BC00D}" destId="{0EEA162C-7318-413B-BCCD-889DB13C9206}" srcOrd="1" destOrd="0" presId="urn:microsoft.com/office/officeart/2005/8/layout/orgChart1"/>
    <dgm:cxn modelId="{05C1DBC2-82CF-4096-95C5-29E421F070AE}" type="presParOf" srcId="{C2EECEF3-56FA-4371-B6F2-DCA4B80BC00D}" destId="{CB4A7CAB-1EEB-402C-A1C2-868CE9AA06B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755C6-9081-48B0-8910-00B47ED45828}">
      <dsp:nvSpPr>
        <dsp:cNvPr id="0" name=""/>
        <dsp:cNvSpPr/>
      </dsp:nvSpPr>
      <dsp:spPr>
        <a:xfrm>
          <a:off x="5981987" y="563628"/>
          <a:ext cx="133789" cy="468760"/>
        </a:xfrm>
        <a:custGeom>
          <a:avLst/>
          <a:gdLst/>
          <a:ahLst/>
          <a:cxnLst/>
          <a:rect l="0" t="0" r="0" b="0"/>
          <a:pathLst>
            <a:path>
              <a:moveTo>
                <a:pt x="133789" y="0"/>
              </a:moveTo>
              <a:lnTo>
                <a:pt x="133789" y="468760"/>
              </a:lnTo>
              <a:lnTo>
                <a:pt x="0" y="4687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41126A-8E23-4DC1-A25E-F674326E7B46}">
      <dsp:nvSpPr>
        <dsp:cNvPr id="0" name=""/>
        <dsp:cNvSpPr/>
      </dsp:nvSpPr>
      <dsp:spPr>
        <a:xfrm>
          <a:off x="6115776" y="563628"/>
          <a:ext cx="1347812" cy="1021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4772"/>
              </a:lnTo>
              <a:lnTo>
                <a:pt x="1347812" y="904772"/>
              </a:lnTo>
              <a:lnTo>
                <a:pt x="1347812" y="10217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0C403-1665-4566-A556-09F1E35E99B9}">
      <dsp:nvSpPr>
        <dsp:cNvPr id="0" name=""/>
        <dsp:cNvSpPr/>
      </dsp:nvSpPr>
      <dsp:spPr>
        <a:xfrm>
          <a:off x="6070056" y="563628"/>
          <a:ext cx="91440" cy="10217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217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56D65D-028A-45B1-A658-727DE7D8E231}">
      <dsp:nvSpPr>
        <dsp:cNvPr id="0" name=""/>
        <dsp:cNvSpPr/>
      </dsp:nvSpPr>
      <dsp:spPr>
        <a:xfrm>
          <a:off x="4767964" y="2142307"/>
          <a:ext cx="1882482" cy="233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958"/>
              </a:lnTo>
              <a:lnTo>
                <a:pt x="1882482" y="116958"/>
              </a:lnTo>
              <a:lnTo>
                <a:pt x="1882482" y="23391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37CDC-2C33-4C29-BDA6-1239A4E20003}">
      <dsp:nvSpPr>
        <dsp:cNvPr id="0" name=""/>
        <dsp:cNvSpPr/>
      </dsp:nvSpPr>
      <dsp:spPr>
        <a:xfrm>
          <a:off x="4857075" y="2933172"/>
          <a:ext cx="167084" cy="512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2391"/>
              </a:lnTo>
              <a:lnTo>
                <a:pt x="167084" y="5123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E1074-87C7-4C8A-94D6-B127246EF778}">
      <dsp:nvSpPr>
        <dsp:cNvPr id="0" name=""/>
        <dsp:cNvSpPr/>
      </dsp:nvSpPr>
      <dsp:spPr>
        <a:xfrm>
          <a:off x="4767964" y="2142307"/>
          <a:ext cx="534669" cy="233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958"/>
              </a:lnTo>
              <a:lnTo>
                <a:pt x="534669" y="116958"/>
              </a:lnTo>
              <a:lnTo>
                <a:pt x="534669" y="23391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CEA7C-6450-435B-93E8-F063FC7D5D64}">
      <dsp:nvSpPr>
        <dsp:cNvPr id="0" name=""/>
        <dsp:cNvSpPr/>
      </dsp:nvSpPr>
      <dsp:spPr>
        <a:xfrm>
          <a:off x="2885482" y="2933172"/>
          <a:ext cx="1347812" cy="233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958"/>
              </a:lnTo>
              <a:lnTo>
                <a:pt x="1347812" y="116958"/>
              </a:lnTo>
              <a:lnTo>
                <a:pt x="1347812" y="23391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2132A8-D504-4D3E-B6B2-088F4F6CD187}">
      <dsp:nvSpPr>
        <dsp:cNvPr id="0" name=""/>
        <dsp:cNvSpPr/>
      </dsp:nvSpPr>
      <dsp:spPr>
        <a:xfrm>
          <a:off x="2839762" y="2933172"/>
          <a:ext cx="91440" cy="2339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391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27F96-2E97-4CE7-9474-F5CAEEF2D886}">
      <dsp:nvSpPr>
        <dsp:cNvPr id="0" name=""/>
        <dsp:cNvSpPr/>
      </dsp:nvSpPr>
      <dsp:spPr>
        <a:xfrm>
          <a:off x="1092111" y="3724037"/>
          <a:ext cx="167084" cy="20941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4122"/>
              </a:lnTo>
              <a:lnTo>
                <a:pt x="167084" y="209412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2D608-1FEA-40F6-A027-18A448C4FFC0}">
      <dsp:nvSpPr>
        <dsp:cNvPr id="0" name=""/>
        <dsp:cNvSpPr/>
      </dsp:nvSpPr>
      <dsp:spPr>
        <a:xfrm>
          <a:off x="1092111" y="3724037"/>
          <a:ext cx="167084" cy="1303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3256"/>
              </a:lnTo>
              <a:lnTo>
                <a:pt x="167084" y="13032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5E1344-5871-4D36-A8B0-38EFFC772B4B}">
      <dsp:nvSpPr>
        <dsp:cNvPr id="0" name=""/>
        <dsp:cNvSpPr/>
      </dsp:nvSpPr>
      <dsp:spPr>
        <a:xfrm>
          <a:off x="1092111" y="3724037"/>
          <a:ext cx="167084" cy="512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2391"/>
              </a:lnTo>
              <a:lnTo>
                <a:pt x="167084" y="5123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6FB0EF-5F26-42EE-9497-53FD906652BE}">
      <dsp:nvSpPr>
        <dsp:cNvPr id="0" name=""/>
        <dsp:cNvSpPr/>
      </dsp:nvSpPr>
      <dsp:spPr>
        <a:xfrm>
          <a:off x="1537669" y="2933172"/>
          <a:ext cx="1347812" cy="233917"/>
        </a:xfrm>
        <a:custGeom>
          <a:avLst/>
          <a:gdLst/>
          <a:ahLst/>
          <a:cxnLst/>
          <a:rect l="0" t="0" r="0" b="0"/>
          <a:pathLst>
            <a:path>
              <a:moveTo>
                <a:pt x="1347812" y="0"/>
              </a:moveTo>
              <a:lnTo>
                <a:pt x="1347812" y="116958"/>
              </a:lnTo>
              <a:lnTo>
                <a:pt x="0" y="116958"/>
              </a:lnTo>
              <a:lnTo>
                <a:pt x="0" y="23391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FD7F2A-5F81-4F8E-9F27-244EF8BF1EA0}">
      <dsp:nvSpPr>
        <dsp:cNvPr id="0" name=""/>
        <dsp:cNvSpPr/>
      </dsp:nvSpPr>
      <dsp:spPr>
        <a:xfrm>
          <a:off x="2885482" y="2142307"/>
          <a:ext cx="1882482" cy="233917"/>
        </a:xfrm>
        <a:custGeom>
          <a:avLst/>
          <a:gdLst/>
          <a:ahLst/>
          <a:cxnLst/>
          <a:rect l="0" t="0" r="0" b="0"/>
          <a:pathLst>
            <a:path>
              <a:moveTo>
                <a:pt x="1882482" y="0"/>
              </a:moveTo>
              <a:lnTo>
                <a:pt x="1882482" y="116958"/>
              </a:lnTo>
              <a:lnTo>
                <a:pt x="0" y="116958"/>
              </a:lnTo>
              <a:lnTo>
                <a:pt x="0" y="23391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044236-7613-4C8A-BC9D-24BAA624AE66}">
      <dsp:nvSpPr>
        <dsp:cNvPr id="0" name=""/>
        <dsp:cNvSpPr/>
      </dsp:nvSpPr>
      <dsp:spPr>
        <a:xfrm>
          <a:off x="4767964" y="563628"/>
          <a:ext cx="1347812" cy="1021731"/>
        </a:xfrm>
        <a:custGeom>
          <a:avLst/>
          <a:gdLst/>
          <a:ahLst/>
          <a:cxnLst/>
          <a:rect l="0" t="0" r="0" b="0"/>
          <a:pathLst>
            <a:path>
              <a:moveTo>
                <a:pt x="1347812" y="0"/>
              </a:moveTo>
              <a:lnTo>
                <a:pt x="1347812" y="904772"/>
              </a:lnTo>
              <a:lnTo>
                <a:pt x="0" y="904772"/>
              </a:lnTo>
              <a:lnTo>
                <a:pt x="0" y="10217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52501A-827C-4EBB-ABAE-CEC959677456}">
      <dsp:nvSpPr>
        <dsp:cNvPr id="0" name=""/>
        <dsp:cNvSpPr/>
      </dsp:nvSpPr>
      <dsp:spPr>
        <a:xfrm>
          <a:off x="5231817" y="6681"/>
          <a:ext cx="1767918" cy="556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Ministerium</a:t>
          </a:r>
          <a:endParaRPr lang="de-DE" sz="1800" kern="1200" dirty="0"/>
        </a:p>
      </dsp:txBody>
      <dsp:txXfrm>
        <a:off x="5231817" y="6681"/>
        <a:ext cx="1767918" cy="556947"/>
      </dsp:txXfrm>
    </dsp:sp>
    <dsp:sp modelId="{AF366888-455A-44F1-B9FE-1EBDB989552E}">
      <dsp:nvSpPr>
        <dsp:cNvPr id="0" name=""/>
        <dsp:cNvSpPr/>
      </dsp:nvSpPr>
      <dsp:spPr>
        <a:xfrm>
          <a:off x="4211016" y="1585359"/>
          <a:ext cx="1113894" cy="556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Schulämter</a:t>
          </a:r>
          <a:endParaRPr lang="de-DE" sz="1800" kern="1200" dirty="0"/>
        </a:p>
      </dsp:txBody>
      <dsp:txXfrm>
        <a:off x="4211016" y="1585359"/>
        <a:ext cx="1113894" cy="556947"/>
      </dsp:txXfrm>
    </dsp:sp>
    <dsp:sp modelId="{0CBBB757-40AC-4CEF-B812-E04B85B47DBD}">
      <dsp:nvSpPr>
        <dsp:cNvPr id="0" name=""/>
        <dsp:cNvSpPr/>
      </dsp:nvSpPr>
      <dsp:spPr>
        <a:xfrm>
          <a:off x="2328534" y="2376225"/>
          <a:ext cx="1113894" cy="556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Schulleiter</a:t>
          </a:r>
        </a:p>
      </dsp:txBody>
      <dsp:txXfrm>
        <a:off x="2328534" y="2376225"/>
        <a:ext cx="1113894" cy="556947"/>
      </dsp:txXfrm>
    </dsp:sp>
    <dsp:sp modelId="{BBD307C1-590E-4AAC-9F8A-96930F29BE73}">
      <dsp:nvSpPr>
        <dsp:cNvPr id="0" name=""/>
        <dsp:cNvSpPr/>
      </dsp:nvSpPr>
      <dsp:spPr>
        <a:xfrm>
          <a:off x="980721" y="3167090"/>
          <a:ext cx="1113894" cy="556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Lehrer</a:t>
          </a:r>
        </a:p>
      </dsp:txBody>
      <dsp:txXfrm>
        <a:off x="980721" y="3167090"/>
        <a:ext cx="1113894" cy="556947"/>
      </dsp:txXfrm>
    </dsp:sp>
    <dsp:sp modelId="{FEAFD682-4582-4CE1-B25C-4BBC700A9512}">
      <dsp:nvSpPr>
        <dsp:cNvPr id="0" name=""/>
        <dsp:cNvSpPr/>
      </dsp:nvSpPr>
      <dsp:spPr>
        <a:xfrm>
          <a:off x="1259195" y="3957955"/>
          <a:ext cx="1113894" cy="556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Klassen</a:t>
          </a:r>
        </a:p>
      </dsp:txBody>
      <dsp:txXfrm>
        <a:off x="1259195" y="3957955"/>
        <a:ext cx="1113894" cy="556947"/>
      </dsp:txXfrm>
    </dsp:sp>
    <dsp:sp modelId="{DF2A333F-B102-4E47-B235-292257AE008F}">
      <dsp:nvSpPr>
        <dsp:cNvPr id="0" name=""/>
        <dsp:cNvSpPr/>
      </dsp:nvSpPr>
      <dsp:spPr>
        <a:xfrm>
          <a:off x="1259195" y="4748821"/>
          <a:ext cx="1113894" cy="556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Klassen</a:t>
          </a:r>
        </a:p>
      </dsp:txBody>
      <dsp:txXfrm>
        <a:off x="1259195" y="4748821"/>
        <a:ext cx="1113894" cy="556947"/>
      </dsp:txXfrm>
    </dsp:sp>
    <dsp:sp modelId="{3EC454FE-BDF4-4FA4-80F1-5D00C14D41A9}">
      <dsp:nvSpPr>
        <dsp:cNvPr id="0" name=""/>
        <dsp:cNvSpPr/>
      </dsp:nvSpPr>
      <dsp:spPr>
        <a:xfrm>
          <a:off x="1259195" y="5539686"/>
          <a:ext cx="1113894" cy="556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Klassen</a:t>
          </a:r>
        </a:p>
      </dsp:txBody>
      <dsp:txXfrm>
        <a:off x="1259195" y="5539686"/>
        <a:ext cx="1113894" cy="556947"/>
      </dsp:txXfrm>
    </dsp:sp>
    <dsp:sp modelId="{8F72B659-4439-4736-8F9E-843D6033F81C}">
      <dsp:nvSpPr>
        <dsp:cNvPr id="0" name=""/>
        <dsp:cNvSpPr/>
      </dsp:nvSpPr>
      <dsp:spPr>
        <a:xfrm>
          <a:off x="2328534" y="3167090"/>
          <a:ext cx="1113894" cy="556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Lehrer</a:t>
          </a:r>
        </a:p>
      </dsp:txBody>
      <dsp:txXfrm>
        <a:off x="2328534" y="3167090"/>
        <a:ext cx="1113894" cy="556947"/>
      </dsp:txXfrm>
    </dsp:sp>
    <dsp:sp modelId="{FB4485A4-5522-4B26-A31C-FA99686EF733}">
      <dsp:nvSpPr>
        <dsp:cNvPr id="0" name=""/>
        <dsp:cNvSpPr/>
      </dsp:nvSpPr>
      <dsp:spPr>
        <a:xfrm>
          <a:off x="3676347" y="3167090"/>
          <a:ext cx="1113894" cy="556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Lehrer</a:t>
          </a:r>
        </a:p>
      </dsp:txBody>
      <dsp:txXfrm>
        <a:off x="3676347" y="3167090"/>
        <a:ext cx="1113894" cy="556947"/>
      </dsp:txXfrm>
    </dsp:sp>
    <dsp:sp modelId="{3B01B20B-14B0-4841-80A9-3FBBF5B843B0}">
      <dsp:nvSpPr>
        <dsp:cNvPr id="0" name=""/>
        <dsp:cNvSpPr/>
      </dsp:nvSpPr>
      <dsp:spPr>
        <a:xfrm>
          <a:off x="4745686" y="2376225"/>
          <a:ext cx="1113894" cy="556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Schulleiter</a:t>
          </a:r>
        </a:p>
      </dsp:txBody>
      <dsp:txXfrm>
        <a:off x="4745686" y="2376225"/>
        <a:ext cx="1113894" cy="556947"/>
      </dsp:txXfrm>
    </dsp:sp>
    <dsp:sp modelId="{48C4E6EB-ECD4-489E-A8DD-60E8E13DCF9D}">
      <dsp:nvSpPr>
        <dsp:cNvPr id="0" name=""/>
        <dsp:cNvSpPr/>
      </dsp:nvSpPr>
      <dsp:spPr>
        <a:xfrm>
          <a:off x="5024160" y="3167090"/>
          <a:ext cx="1113894" cy="556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Lehrer</a:t>
          </a:r>
        </a:p>
      </dsp:txBody>
      <dsp:txXfrm>
        <a:off x="5024160" y="3167090"/>
        <a:ext cx="1113894" cy="556947"/>
      </dsp:txXfrm>
    </dsp:sp>
    <dsp:sp modelId="{8E3F0E75-41D8-47ED-B6E6-94ACFC9FFDDB}">
      <dsp:nvSpPr>
        <dsp:cNvPr id="0" name=""/>
        <dsp:cNvSpPr/>
      </dsp:nvSpPr>
      <dsp:spPr>
        <a:xfrm>
          <a:off x="6093499" y="2376225"/>
          <a:ext cx="1113894" cy="556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Schulleiter</a:t>
          </a:r>
        </a:p>
      </dsp:txBody>
      <dsp:txXfrm>
        <a:off x="6093499" y="2376225"/>
        <a:ext cx="1113894" cy="556947"/>
      </dsp:txXfrm>
    </dsp:sp>
    <dsp:sp modelId="{DD4B2291-6E41-47F7-9CBB-5AE66C9EBB34}">
      <dsp:nvSpPr>
        <dsp:cNvPr id="0" name=""/>
        <dsp:cNvSpPr/>
      </dsp:nvSpPr>
      <dsp:spPr>
        <a:xfrm>
          <a:off x="5558829" y="1585359"/>
          <a:ext cx="1113894" cy="556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Schulämter</a:t>
          </a:r>
          <a:endParaRPr lang="de-DE" sz="1800" kern="1200" dirty="0"/>
        </a:p>
      </dsp:txBody>
      <dsp:txXfrm>
        <a:off x="5558829" y="1585359"/>
        <a:ext cx="1113894" cy="556947"/>
      </dsp:txXfrm>
    </dsp:sp>
    <dsp:sp modelId="{C7DDDA5D-6F29-4994-8C37-0D8596482498}">
      <dsp:nvSpPr>
        <dsp:cNvPr id="0" name=""/>
        <dsp:cNvSpPr/>
      </dsp:nvSpPr>
      <dsp:spPr>
        <a:xfrm>
          <a:off x="6906642" y="1585359"/>
          <a:ext cx="1113894" cy="556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Schulämter</a:t>
          </a:r>
          <a:endParaRPr lang="de-DE" sz="1800" kern="1200" dirty="0"/>
        </a:p>
      </dsp:txBody>
      <dsp:txXfrm>
        <a:off x="6906642" y="1585359"/>
        <a:ext cx="1113894" cy="556947"/>
      </dsp:txXfrm>
    </dsp:sp>
    <dsp:sp modelId="{5A869187-F63A-4760-A1CD-464694330F70}">
      <dsp:nvSpPr>
        <dsp:cNvPr id="0" name=""/>
        <dsp:cNvSpPr/>
      </dsp:nvSpPr>
      <dsp:spPr>
        <a:xfrm>
          <a:off x="4205102" y="753915"/>
          <a:ext cx="1776885" cy="5569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Hygiene </a:t>
          </a:r>
          <a:r>
            <a:rPr lang="en-US" sz="1800" kern="1200" dirty="0" err="1"/>
            <a:t>Experten</a:t>
          </a:r>
          <a:endParaRPr lang="de-DE" sz="1800" kern="1200" dirty="0"/>
        </a:p>
      </dsp:txBody>
      <dsp:txXfrm>
        <a:off x="4205102" y="753915"/>
        <a:ext cx="1776885" cy="5569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755C6-9081-48B0-8910-00B47ED45828}">
      <dsp:nvSpPr>
        <dsp:cNvPr id="0" name=""/>
        <dsp:cNvSpPr/>
      </dsp:nvSpPr>
      <dsp:spPr>
        <a:xfrm>
          <a:off x="6450358" y="558120"/>
          <a:ext cx="117074" cy="512897"/>
        </a:xfrm>
        <a:custGeom>
          <a:avLst/>
          <a:gdLst/>
          <a:ahLst/>
          <a:cxnLst/>
          <a:rect l="0" t="0" r="0" b="0"/>
          <a:pathLst>
            <a:path>
              <a:moveTo>
                <a:pt x="117074" y="0"/>
              </a:moveTo>
              <a:lnTo>
                <a:pt x="117074" y="512897"/>
              </a:lnTo>
              <a:lnTo>
                <a:pt x="0" y="5128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41126A-8E23-4DC1-A25E-F674326E7B46}">
      <dsp:nvSpPr>
        <dsp:cNvPr id="0" name=""/>
        <dsp:cNvSpPr/>
      </dsp:nvSpPr>
      <dsp:spPr>
        <a:xfrm>
          <a:off x="6567433" y="558120"/>
          <a:ext cx="1349142" cy="10257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8719"/>
              </a:lnTo>
              <a:lnTo>
                <a:pt x="1349142" y="908719"/>
              </a:lnTo>
              <a:lnTo>
                <a:pt x="1349142" y="10257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0C403-1665-4566-A556-09F1E35E99B9}">
      <dsp:nvSpPr>
        <dsp:cNvPr id="0" name=""/>
        <dsp:cNvSpPr/>
      </dsp:nvSpPr>
      <dsp:spPr>
        <a:xfrm>
          <a:off x="6521713" y="558120"/>
          <a:ext cx="91440" cy="10257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257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56D65D-028A-45B1-A658-727DE7D8E231}">
      <dsp:nvSpPr>
        <dsp:cNvPr id="0" name=""/>
        <dsp:cNvSpPr/>
      </dsp:nvSpPr>
      <dsp:spPr>
        <a:xfrm>
          <a:off x="5218290" y="2141411"/>
          <a:ext cx="1884339" cy="234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074"/>
              </a:lnTo>
              <a:lnTo>
                <a:pt x="1884339" y="117074"/>
              </a:lnTo>
              <a:lnTo>
                <a:pt x="1884339" y="234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37CDC-2C33-4C29-BDA6-1239A4E20003}">
      <dsp:nvSpPr>
        <dsp:cNvPr id="0" name=""/>
        <dsp:cNvSpPr/>
      </dsp:nvSpPr>
      <dsp:spPr>
        <a:xfrm>
          <a:off x="5307490" y="2933057"/>
          <a:ext cx="167249" cy="512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2897"/>
              </a:lnTo>
              <a:lnTo>
                <a:pt x="167249" y="5128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E1074-87C7-4C8A-94D6-B127246EF778}">
      <dsp:nvSpPr>
        <dsp:cNvPr id="0" name=""/>
        <dsp:cNvSpPr/>
      </dsp:nvSpPr>
      <dsp:spPr>
        <a:xfrm>
          <a:off x="5218290" y="2141411"/>
          <a:ext cx="535196" cy="234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074"/>
              </a:lnTo>
              <a:lnTo>
                <a:pt x="535196" y="117074"/>
              </a:lnTo>
              <a:lnTo>
                <a:pt x="535196" y="234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CEA7C-6450-435B-93E8-F063FC7D5D64}">
      <dsp:nvSpPr>
        <dsp:cNvPr id="0" name=""/>
        <dsp:cNvSpPr/>
      </dsp:nvSpPr>
      <dsp:spPr>
        <a:xfrm>
          <a:off x="3333951" y="2933057"/>
          <a:ext cx="1349142" cy="234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074"/>
              </a:lnTo>
              <a:lnTo>
                <a:pt x="1349142" y="117074"/>
              </a:lnTo>
              <a:lnTo>
                <a:pt x="1349142" y="234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2132A8-D504-4D3E-B6B2-088F4F6CD187}">
      <dsp:nvSpPr>
        <dsp:cNvPr id="0" name=""/>
        <dsp:cNvSpPr/>
      </dsp:nvSpPr>
      <dsp:spPr>
        <a:xfrm>
          <a:off x="3288231" y="2933057"/>
          <a:ext cx="91440" cy="2341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4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27F96-2E97-4CE7-9474-F5CAEEF2D886}">
      <dsp:nvSpPr>
        <dsp:cNvPr id="0" name=""/>
        <dsp:cNvSpPr/>
      </dsp:nvSpPr>
      <dsp:spPr>
        <a:xfrm>
          <a:off x="1538812" y="3724702"/>
          <a:ext cx="167249" cy="2096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6187"/>
              </a:lnTo>
              <a:lnTo>
                <a:pt x="167249" y="209618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2D608-1FEA-40F6-A027-18A448C4FFC0}">
      <dsp:nvSpPr>
        <dsp:cNvPr id="0" name=""/>
        <dsp:cNvSpPr/>
      </dsp:nvSpPr>
      <dsp:spPr>
        <a:xfrm>
          <a:off x="1538812" y="3724702"/>
          <a:ext cx="167249" cy="1304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4542"/>
              </a:lnTo>
              <a:lnTo>
                <a:pt x="167249" y="13045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5E1344-5871-4D36-A8B0-38EFFC772B4B}">
      <dsp:nvSpPr>
        <dsp:cNvPr id="0" name=""/>
        <dsp:cNvSpPr/>
      </dsp:nvSpPr>
      <dsp:spPr>
        <a:xfrm>
          <a:off x="1538812" y="3724702"/>
          <a:ext cx="167249" cy="512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2897"/>
              </a:lnTo>
              <a:lnTo>
                <a:pt x="167249" y="5128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6FB0EF-5F26-42EE-9497-53FD906652BE}">
      <dsp:nvSpPr>
        <dsp:cNvPr id="0" name=""/>
        <dsp:cNvSpPr/>
      </dsp:nvSpPr>
      <dsp:spPr>
        <a:xfrm>
          <a:off x="1984809" y="2933057"/>
          <a:ext cx="1349142" cy="234148"/>
        </a:xfrm>
        <a:custGeom>
          <a:avLst/>
          <a:gdLst/>
          <a:ahLst/>
          <a:cxnLst/>
          <a:rect l="0" t="0" r="0" b="0"/>
          <a:pathLst>
            <a:path>
              <a:moveTo>
                <a:pt x="1349142" y="0"/>
              </a:moveTo>
              <a:lnTo>
                <a:pt x="1349142" y="117074"/>
              </a:lnTo>
              <a:lnTo>
                <a:pt x="0" y="117074"/>
              </a:lnTo>
              <a:lnTo>
                <a:pt x="0" y="234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FD7F2A-5F81-4F8E-9F27-244EF8BF1EA0}">
      <dsp:nvSpPr>
        <dsp:cNvPr id="0" name=""/>
        <dsp:cNvSpPr/>
      </dsp:nvSpPr>
      <dsp:spPr>
        <a:xfrm>
          <a:off x="3333951" y="2141411"/>
          <a:ext cx="1884339" cy="234148"/>
        </a:xfrm>
        <a:custGeom>
          <a:avLst/>
          <a:gdLst/>
          <a:ahLst/>
          <a:cxnLst/>
          <a:rect l="0" t="0" r="0" b="0"/>
          <a:pathLst>
            <a:path>
              <a:moveTo>
                <a:pt x="1884339" y="0"/>
              </a:moveTo>
              <a:lnTo>
                <a:pt x="1884339" y="117074"/>
              </a:lnTo>
              <a:lnTo>
                <a:pt x="0" y="117074"/>
              </a:lnTo>
              <a:lnTo>
                <a:pt x="0" y="234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044236-7613-4C8A-BC9D-24BAA624AE66}">
      <dsp:nvSpPr>
        <dsp:cNvPr id="0" name=""/>
        <dsp:cNvSpPr/>
      </dsp:nvSpPr>
      <dsp:spPr>
        <a:xfrm>
          <a:off x="5218290" y="558120"/>
          <a:ext cx="1349142" cy="1025794"/>
        </a:xfrm>
        <a:custGeom>
          <a:avLst/>
          <a:gdLst/>
          <a:ahLst/>
          <a:cxnLst/>
          <a:rect l="0" t="0" r="0" b="0"/>
          <a:pathLst>
            <a:path>
              <a:moveTo>
                <a:pt x="1349142" y="0"/>
              </a:moveTo>
              <a:lnTo>
                <a:pt x="1349142" y="908719"/>
              </a:lnTo>
              <a:lnTo>
                <a:pt x="0" y="908719"/>
              </a:lnTo>
              <a:lnTo>
                <a:pt x="0" y="10257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52501A-827C-4EBB-ABAE-CEC959677456}">
      <dsp:nvSpPr>
        <dsp:cNvPr id="0" name=""/>
        <dsp:cNvSpPr/>
      </dsp:nvSpPr>
      <dsp:spPr>
        <a:xfrm>
          <a:off x="5682602" y="623"/>
          <a:ext cx="1769662" cy="557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Ministerium</a:t>
          </a:r>
          <a:endParaRPr lang="de-DE" sz="1800" kern="1200" dirty="0"/>
        </a:p>
      </dsp:txBody>
      <dsp:txXfrm>
        <a:off x="5682602" y="623"/>
        <a:ext cx="1769662" cy="557496"/>
      </dsp:txXfrm>
    </dsp:sp>
    <dsp:sp modelId="{AF366888-455A-44F1-B9FE-1EBDB989552E}">
      <dsp:nvSpPr>
        <dsp:cNvPr id="0" name=""/>
        <dsp:cNvSpPr/>
      </dsp:nvSpPr>
      <dsp:spPr>
        <a:xfrm>
          <a:off x="4660794" y="1583914"/>
          <a:ext cx="1114993" cy="557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Schulämter</a:t>
          </a:r>
          <a:endParaRPr lang="de-DE" sz="1800" kern="1200" dirty="0"/>
        </a:p>
      </dsp:txBody>
      <dsp:txXfrm>
        <a:off x="4660794" y="1583914"/>
        <a:ext cx="1114993" cy="557496"/>
      </dsp:txXfrm>
    </dsp:sp>
    <dsp:sp modelId="{0CBBB757-40AC-4CEF-B812-E04B85B47DBD}">
      <dsp:nvSpPr>
        <dsp:cNvPr id="0" name=""/>
        <dsp:cNvSpPr/>
      </dsp:nvSpPr>
      <dsp:spPr>
        <a:xfrm>
          <a:off x="2776454" y="2375560"/>
          <a:ext cx="1114993" cy="557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Schulleiter</a:t>
          </a:r>
        </a:p>
      </dsp:txBody>
      <dsp:txXfrm>
        <a:off x="2776454" y="2375560"/>
        <a:ext cx="1114993" cy="557496"/>
      </dsp:txXfrm>
    </dsp:sp>
    <dsp:sp modelId="{BBD307C1-590E-4AAC-9F8A-96930F29BE73}">
      <dsp:nvSpPr>
        <dsp:cNvPr id="0" name=""/>
        <dsp:cNvSpPr/>
      </dsp:nvSpPr>
      <dsp:spPr>
        <a:xfrm>
          <a:off x="1427312" y="3167205"/>
          <a:ext cx="1114993" cy="557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Lehrer</a:t>
          </a:r>
        </a:p>
      </dsp:txBody>
      <dsp:txXfrm>
        <a:off x="1427312" y="3167205"/>
        <a:ext cx="1114993" cy="557496"/>
      </dsp:txXfrm>
    </dsp:sp>
    <dsp:sp modelId="{FEAFD682-4582-4CE1-B25C-4BBC700A9512}">
      <dsp:nvSpPr>
        <dsp:cNvPr id="0" name=""/>
        <dsp:cNvSpPr/>
      </dsp:nvSpPr>
      <dsp:spPr>
        <a:xfrm>
          <a:off x="1706061" y="3958851"/>
          <a:ext cx="1114993" cy="557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Klassen</a:t>
          </a:r>
        </a:p>
      </dsp:txBody>
      <dsp:txXfrm>
        <a:off x="1706061" y="3958851"/>
        <a:ext cx="1114993" cy="557496"/>
      </dsp:txXfrm>
    </dsp:sp>
    <dsp:sp modelId="{DF2A333F-B102-4E47-B235-292257AE008F}">
      <dsp:nvSpPr>
        <dsp:cNvPr id="0" name=""/>
        <dsp:cNvSpPr/>
      </dsp:nvSpPr>
      <dsp:spPr>
        <a:xfrm>
          <a:off x="1706061" y="4750496"/>
          <a:ext cx="1114993" cy="557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Klassen</a:t>
          </a:r>
        </a:p>
      </dsp:txBody>
      <dsp:txXfrm>
        <a:off x="1706061" y="4750496"/>
        <a:ext cx="1114993" cy="557496"/>
      </dsp:txXfrm>
    </dsp:sp>
    <dsp:sp modelId="{3EC454FE-BDF4-4FA4-80F1-5D00C14D41A9}">
      <dsp:nvSpPr>
        <dsp:cNvPr id="0" name=""/>
        <dsp:cNvSpPr/>
      </dsp:nvSpPr>
      <dsp:spPr>
        <a:xfrm>
          <a:off x="1706061" y="5542142"/>
          <a:ext cx="1114993" cy="557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Klassen</a:t>
          </a:r>
        </a:p>
      </dsp:txBody>
      <dsp:txXfrm>
        <a:off x="1706061" y="5542142"/>
        <a:ext cx="1114993" cy="557496"/>
      </dsp:txXfrm>
    </dsp:sp>
    <dsp:sp modelId="{8F72B659-4439-4736-8F9E-843D6033F81C}">
      <dsp:nvSpPr>
        <dsp:cNvPr id="0" name=""/>
        <dsp:cNvSpPr/>
      </dsp:nvSpPr>
      <dsp:spPr>
        <a:xfrm>
          <a:off x="2776454" y="3167205"/>
          <a:ext cx="1114993" cy="557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Lehrer</a:t>
          </a:r>
        </a:p>
      </dsp:txBody>
      <dsp:txXfrm>
        <a:off x="2776454" y="3167205"/>
        <a:ext cx="1114993" cy="557496"/>
      </dsp:txXfrm>
    </dsp:sp>
    <dsp:sp modelId="{FB4485A4-5522-4B26-A31C-FA99686EF733}">
      <dsp:nvSpPr>
        <dsp:cNvPr id="0" name=""/>
        <dsp:cNvSpPr/>
      </dsp:nvSpPr>
      <dsp:spPr>
        <a:xfrm>
          <a:off x="4125597" y="3167205"/>
          <a:ext cx="1114993" cy="557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Lehrer</a:t>
          </a:r>
        </a:p>
      </dsp:txBody>
      <dsp:txXfrm>
        <a:off x="4125597" y="3167205"/>
        <a:ext cx="1114993" cy="557496"/>
      </dsp:txXfrm>
    </dsp:sp>
    <dsp:sp modelId="{3B01B20B-14B0-4841-80A9-3FBBF5B843B0}">
      <dsp:nvSpPr>
        <dsp:cNvPr id="0" name=""/>
        <dsp:cNvSpPr/>
      </dsp:nvSpPr>
      <dsp:spPr>
        <a:xfrm>
          <a:off x="5195991" y="2375560"/>
          <a:ext cx="1114993" cy="557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Schulleiter</a:t>
          </a:r>
        </a:p>
      </dsp:txBody>
      <dsp:txXfrm>
        <a:off x="5195991" y="2375560"/>
        <a:ext cx="1114993" cy="557496"/>
      </dsp:txXfrm>
    </dsp:sp>
    <dsp:sp modelId="{48C4E6EB-ECD4-489E-A8DD-60E8E13DCF9D}">
      <dsp:nvSpPr>
        <dsp:cNvPr id="0" name=""/>
        <dsp:cNvSpPr/>
      </dsp:nvSpPr>
      <dsp:spPr>
        <a:xfrm>
          <a:off x="5474739" y="3167205"/>
          <a:ext cx="1114993" cy="557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Lehrer</a:t>
          </a:r>
        </a:p>
      </dsp:txBody>
      <dsp:txXfrm>
        <a:off x="5474739" y="3167205"/>
        <a:ext cx="1114993" cy="557496"/>
      </dsp:txXfrm>
    </dsp:sp>
    <dsp:sp modelId="{8E3F0E75-41D8-47ED-B6E6-94ACFC9FFDDB}">
      <dsp:nvSpPr>
        <dsp:cNvPr id="0" name=""/>
        <dsp:cNvSpPr/>
      </dsp:nvSpPr>
      <dsp:spPr>
        <a:xfrm>
          <a:off x="6545133" y="2375560"/>
          <a:ext cx="1114993" cy="557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Schulleiter</a:t>
          </a:r>
        </a:p>
      </dsp:txBody>
      <dsp:txXfrm>
        <a:off x="6545133" y="2375560"/>
        <a:ext cx="1114993" cy="557496"/>
      </dsp:txXfrm>
    </dsp:sp>
    <dsp:sp modelId="{DD4B2291-6E41-47F7-9CBB-5AE66C9EBB34}">
      <dsp:nvSpPr>
        <dsp:cNvPr id="0" name=""/>
        <dsp:cNvSpPr/>
      </dsp:nvSpPr>
      <dsp:spPr>
        <a:xfrm>
          <a:off x="6009936" y="1583914"/>
          <a:ext cx="1114993" cy="557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Schulämter</a:t>
          </a:r>
          <a:endParaRPr lang="de-DE" sz="1800" kern="1200" dirty="0"/>
        </a:p>
      </dsp:txBody>
      <dsp:txXfrm>
        <a:off x="6009936" y="1583914"/>
        <a:ext cx="1114993" cy="557496"/>
      </dsp:txXfrm>
    </dsp:sp>
    <dsp:sp modelId="{C7DDDA5D-6F29-4994-8C37-0D8596482498}">
      <dsp:nvSpPr>
        <dsp:cNvPr id="0" name=""/>
        <dsp:cNvSpPr/>
      </dsp:nvSpPr>
      <dsp:spPr>
        <a:xfrm>
          <a:off x="7359078" y="1583914"/>
          <a:ext cx="1114993" cy="557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Schulämter</a:t>
          </a:r>
          <a:endParaRPr lang="de-DE" sz="1800" kern="1200" dirty="0"/>
        </a:p>
      </dsp:txBody>
      <dsp:txXfrm>
        <a:off x="7359078" y="1583914"/>
        <a:ext cx="1114993" cy="557496"/>
      </dsp:txXfrm>
    </dsp:sp>
    <dsp:sp modelId="{5A869187-F63A-4760-A1CD-464694330F70}">
      <dsp:nvSpPr>
        <dsp:cNvPr id="0" name=""/>
        <dsp:cNvSpPr/>
      </dsp:nvSpPr>
      <dsp:spPr>
        <a:xfrm>
          <a:off x="4665744" y="792269"/>
          <a:ext cx="1784614" cy="5574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Hygiene </a:t>
          </a:r>
          <a:r>
            <a:rPr lang="en-US" sz="1800" kern="1200" dirty="0" err="1"/>
            <a:t>Experten</a:t>
          </a:r>
          <a:endParaRPr lang="de-DE" sz="1800" kern="1200" dirty="0"/>
        </a:p>
      </dsp:txBody>
      <dsp:txXfrm>
        <a:off x="4665744" y="792269"/>
        <a:ext cx="1784614" cy="557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1779A-19C6-46B5-A3CD-D41A6500F86B}" type="datetimeFigureOut">
              <a:rPr lang="de-DE" smtClean="0"/>
              <a:t>25.11.20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273AF-90ED-4825-8F17-214BCBEA84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42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AF026D8-0805-4045-87A4-1E6FE02FFA2D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FB08C7C-3344-4D84-95FA-B4B74E539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940851"/>
            <a:ext cx="5412615" cy="207483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0464C2-7B16-4F5C-8FB0-04DE3E81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1" y="4071506"/>
            <a:ext cx="10845799" cy="310243"/>
          </a:xfrm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6BFE569-135E-49A2-B175-E2A055D1F2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17946" y="3285519"/>
            <a:ext cx="2156108" cy="516155"/>
          </a:xfrm>
          <a:prstGeom prst="rect">
            <a:avLst/>
          </a:prstGeom>
        </p:spPr>
        <p:txBody>
          <a:bodyPr/>
          <a:lstStyle>
            <a:lvl1pPr algn="ctr">
              <a:buNone/>
              <a:defRPr>
                <a:solidFill>
                  <a:srgbClr val="003366"/>
                </a:solidFill>
              </a:defRPr>
            </a:lvl1pPr>
          </a:lstStyle>
          <a:p>
            <a:pPr lvl="0"/>
            <a:r>
              <a:rPr lang="de-DE" dirty="0"/>
              <a:t>Region 1</a:t>
            </a:r>
          </a:p>
        </p:txBody>
      </p:sp>
    </p:spTree>
    <p:extLst>
      <p:ext uri="{BB962C8B-B14F-4D97-AF65-F5344CB8AC3E}">
        <p14:creationId xmlns:p14="http://schemas.microsoft.com/office/powerpoint/2010/main" val="4028179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8777125-26A5-43A1-A852-A6B04E232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9570"/>
            <a:ext cx="12191999" cy="648843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6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C6668E6-05FB-4BB9-B917-62A00EB4D0B0}"/>
              </a:ext>
            </a:extLst>
          </p:cNvPr>
          <p:cNvSpPr/>
          <p:nvPr userDrawn="1"/>
        </p:nvSpPr>
        <p:spPr>
          <a:xfrm>
            <a:off x="568452" y="111760"/>
            <a:ext cx="10587990" cy="1524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8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2F0068-6CF8-4A60-BD34-A34119E7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18255"/>
            <a:ext cx="10845799" cy="3102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6AD20E2-8DAB-4EB4-8D0C-388B987E55E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6927" y="16092"/>
            <a:ext cx="819673" cy="314208"/>
          </a:xfrm>
          <a:prstGeom prst="rect">
            <a:avLst/>
          </a:prstGeom>
        </p:spPr>
      </p:pic>
      <p:sp>
        <p:nvSpPr>
          <p:cNvPr id="7" name="bk object 17">
            <a:extLst>
              <a:ext uri="{FF2B5EF4-FFF2-40B4-BE49-F238E27FC236}">
                <a16:creationId xmlns:a16="http://schemas.microsoft.com/office/drawing/2014/main" id="{C313468C-25A5-414B-87A1-E42C7E5D30E8}"/>
              </a:ext>
            </a:extLst>
          </p:cNvPr>
          <p:cNvSpPr/>
          <p:nvPr userDrawn="1"/>
        </p:nvSpPr>
        <p:spPr>
          <a:xfrm>
            <a:off x="25442" y="8476"/>
            <a:ext cx="320022" cy="32002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84A78F2-B49A-4799-81F7-AEBBA37A606B}"/>
              </a:ext>
            </a:extLst>
          </p:cNvPr>
          <p:cNvCxnSpPr>
            <a:cxnSpLocks/>
          </p:cNvCxnSpPr>
          <p:nvPr userDrawn="1"/>
        </p:nvCxnSpPr>
        <p:spPr>
          <a:xfrm>
            <a:off x="0" y="353102"/>
            <a:ext cx="12192000" cy="0"/>
          </a:xfrm>
          <a:prstGeom prst="line">
            <a:avLst/>
          </a:prstGeom>
          <a:ln>
            <a:solidFill>
              <a:srgbClr val="266AB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50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F1C125-0251-4CC8-AC68-E8ED6BA75DD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07AC98-CBD1-4BC4-BACD-D2F0928E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2391582"/>
            <a:ext cx="5412615" cy="207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7048A52-1E4F-4714-935B-E8BD31687E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13" y="407671"/>
            <a:ext cx="11686531" cy="637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BA19899-1DF9-4ED4-A89B-5476DA3758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01" y="418283"/>
            <a:ext cx="11504398" cy="640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18C30A7-86BD-445D-A76B-581A70AA5D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52" y="395319"/>
            <a:ext cx="10621039" cy="64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0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F62C3CE-40FD-4584-BEC9-64A0743D9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02" y="420836"/>
            <a:ext cx="10329196" cy="63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3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9234099-38DD-4434-B69C-58542341CE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31" y="2280663"/>
            <a:ext cx="11432089" cy="445567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564BD33-DB63-4D21-BA50-12D22B81B219}"/>
              </a:ext>
            </a:extLst>
          </p:cNvPr>
          <p:cNvSpPr txBox="1"/>
          <p:nvPr/>
        </p:nvSpPr>
        <p:spPr>
          <a:xfrm>
            <a:off x="290354" y="519051"/>
            <a:ext cx="11629644" cy="1723549"/>
          </a:xfrm>
          <a:custGeom>
            <a:avLst/>
            <a:gdLst>
              <a:gd name="connsiteX0" fmla="*/ 0 w 11629644"/>
              <a:gd name="connsiteY0" fmla="*/ 0 h 1723549"/>
              <a:gd name="connsiteX1" fmla="*/ 567800 w 11629644"/>
              <a:gd name="connsiteY1" fmla="*/ 0 h 1723549"/>
              <a:gd name="connsiteX2" fmla="*/ 1368193 w 11629644"/>
              <a:gd name="connsiteY2" fmla="*/ 0 h 1723549"/>
              <a:gd name="connsiteX3" fmla="*/ 2284883 w 11629644"/>
              <a:gd name="connsiteY3" fmla="*/ 0 h 1723549"/>
              <a:gd name="connsiteX4" fmla="*/ 2968980 w 11629644"/>
              <a:gd name="connsiteY4" fmla="*/ 0 h 1723549"/>
              <a:gd name="connsiteX5" fmla="*/ 3885669 w 11629644"/>
              <a:gd name="connsiteY5" fmla="*/ 0 h 1723549"/>
              <a:gd name="connsiteX6" fmla="*/ 4220877 w 11629644"/>
              <a:gd name="connsiteY6" fmla="*/ 0 h 1723549"/>
              <a:gd name="connsiteX7" fmla="*/ 4788677 w 11629644"/>
              <a:gd name="connsiteY7" fmla="*/ 0 h 1723549"/>
              <a:gd name="connsiteX8" fmla="*/ 5472774 w 11629644"/>
              <a:gd name="connsiteY8" fmla="*/ 0 h 1723549"/>
              <a:gd name="connsiteX9" fmla="*/ 5807981 w 11629644"/>
              <a:gd name="connsiteY9" fmla="*/ 0 h 1723549"/>
              <a:gd name="connsiteX10" fmla="*/ 6259485 w 11629644"/>
              <a:gd name="connsiteY10" fmla="*/ 0 h 1723549"/>
              <a:gd name="connsiteX11" fmla="*/ 6710989 w 11629644"/>
              <a:gd name="connsiteY11" fmla="*/ 0 h 1723549"/>
              <a:gd name="connsiteX12" fmla="*/ 7627678 w 11629644"/>
              <a:gd name="connsiteY12" fmla="*/ 0 h 1723549"/>
              <a:gd name="connsiteX13" fmla="*/ 8544368 w 11629644"/>
              <a:gd name="connsiteY13" fmla="*/ 0 h 1723549"/>
              <a:gd name="connsiteX14" fmla="*/ 9461057 w 11629644"/>
              <a:gd name="connsiteY14" fmla="*/ 0 h 1723549"/>
              <a:gd name="connsiteX15" fmla="*/ 10145154 w 11629644"/>
              <a:gd name="connsiteY15" fmla="*/ 0 h 1723549"/>
              <a:gd name="connsiteX16" fmla="*/ 10829251 w 11629644"/>
              <a:gd name="connsiteY16" fmla="*/ 0 h 1723549"/>
              <a:gd name="connsiteX17" fmla="*/ 11629644 w 11629644"/>
              <a:gd name="connsiteY17" fmla="*/ 0 h 1723549"/>
              <a:gd name="connsiteX18" fmla="*/ 11629644 w 11629644"/>
              <a:gd name="connsiteY18" fmla="*/ 574516 h 1723549"/>
              <a:gd name="connsiteX19" fmla="*/ 11629644 w 11629644"/>
              <a:gd name="connsiteY19" fmla="*/ 1114562 h 1723549"/>
              <a:gd name="connsiteX20" fmla="*/ 11629644 w 11629644"/>
              <a:gd name="connsiteY20" fmla="*/ 1723549 h 1723549"/>
              <a:gd name="connsiteX21" fmla="*/ 11061844 w 11629644"/>
              <a:gd name="connsiteY21" fmla="*/ 1723549 h 1723549"/>
              <a:gd name="connsiteX22" fmla="*/ 10610340 w 11629644"/>
              <a:gd name="connsiteY22" fmla="*/ 1723549 h 1723549"/>
              <a:gd name="connsiteX23" fmla="*/ 10275133 w 11629644"/>
              <a:gd name="connsiteY23" fmla="*/ 1723549 h 1723549"/>
              <a:gd name="connsiteX24" fmla="*/ 9474739 w 11629644"/>
              <a:gd name="connsiteY24" fmla="*/ 1723549 h 1723549"/>
              <a:gd name="connsiteX25" fmla="*/ 8906939 w 11629644"/>
              <a:gd name="connsiteY25" fmla="*/ 1723549 h 1723549"/>
              <a:gd name="connsiteX26" fmla="*/ 8339139 w 11629644"/>
              <a:gd name="connsiteY26" fmla="*/ 1723549 h 1723549"/>
              <a:gd name="connsiteX27" fmla="*/ 8003931 w 11629644"/>
              <a:gd name="connsiteY27" fmla="*/ 1723549 h 1723549"/>
              <a:gd name="connsiteX28" fmla="*/ 7668724 w 11629644"/>
              <a:gd name="connsiteY28" fmla="*/ 1723549 h 1723549"/>
              <a:gd name="connsiteX29" fmla="*/ 7217220 w 11629644"/>
              <a:gd name="connsiteY29" fmla="*/ 1723549 h 1723549"/>
              <a:gd name="connsiteX30" fmla="*/ 6533124 w 11629644"/>
              <a:gd name="connsiteY30" fmla="*/ 1723549 h 1723549"/>
              <a:gd name="connsiteX31" fmla="*/ 6197916 w 11629644"/>
              <a:gd name="connsiteY31" fmla="*/ 1723549 h 1723549"/>
              <a:gd name="connsiteX32" fmla="*/ 5746412 w 11629644"/>
              <a:gd name="connsiteY32" fmla="*/ 1723549 h 1723549"/>
              <a:gd name="connsiteX33" fmla="*/ 4946019 w 11629644"/>
              <a:gd name="connsiteY33" fmla="*/ 1723549 h 1723549"/>
              <a:gd name="connsiteX34" fmla="*/ 4261922 w 11629644"/>
              <a:gd name="connsiteY34" fmla="*/ 1723549 h 1723549"/>
              <a:gd name="connsiteX35" fmla="*/ 3345233 w 11629644"/>
              <a:gd name="connsiteY35" fmla="*/ 1723549 h 1723549"/>
              <a:gd name="connsiteX36" fmla="*/ 3010026 w 11629644"/>
              <a:gd name="connsiteY36" fmla="*/ 1723549 h 1723549"/>
              <a:gd name="connsiteX37" fmla="*/ 2442225 w 11629644"/>
              <a:gd name="connsiteY37" fmla="*/ 1723549 h 1723549"/>
              <a:gd name="connsiteX38" fmla="*/ 1758129 w 11629644"/>
              <a:gd name="connsiteY38" fmla="*/ 1723549 h 1723549"/>
              <a:gd name="connsiteX39" fmla="*/ 957735 w 11629644"/>
              <a:gd name="connsiteY39" fmla="*/ 1723549 h 1723549"/>
              <a:gd name="connsiteX40" fmla="*/ 0 w 11629644"/>
              <a:gd name="connsiteY40" fmla="*/ 1723549 h 1723549"/>
              <a:gd name="connsiteX41" fmla="*/ 0 w 11629644"/>
              <a:gd name="connsiteY41" fmla="*/ 1149033 h 1723549"/>
              <a:gd name="connsiteX42" fmla="*/ 0 w 11629644"/>
              <a:gd name="connsiteY42" fmla="*/ 540045 h 1723549"/>
              <a:gd name="connsiteX43" fmla="*/ 0 w 11629644"/>
              <a:gd name="connsiteY43" fmla="*/ 0 h 1723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629644" h="1723549" extrusionOk="0">
                <a:moveTo>
                  <a:pt x="0" y="0"/>
                </a:moveTo>
                <a:cubicBezTo>
                  <a:pt x="162991" y="9740"/>
                  <a:pt x="342895" y="-26263"/>
                  <a:pt x="567800" y="0"/>
                </a:cubicBezTo>
                <a:cubicBezTo>
                  <a:pt x="792705" y="26263"/>
                  <a:pt x="1078691" y="22456"/>
                  <a:pt x="1368193" y="0"/>
                </a:cubicBezTo>
                <a:cubicBezTo>
                  <a:pt x="1657695" y="-22456"/>
                  <a:pt x="1943786" y="-40726"/>
                  <a:pt x="2284883" y="0"/>
                </a:cubicBezTo>
                <a:cubicBezTo>
                  <a:pt x="2625980" y="40726"/>
                  <a:pt x="2761709" y="2421"/>
                  <a:pt x="2968980" y="0"/>
                </a:cubicBezTo>
                <a:cubicBezTo>
                  <a:pt x="3176251" y="-2421"/>
                  <a:pt x="3504975" y="36541"/>
                  <a:pt x="3885669" y="0"/>
                </a:cubicBezTo>
                <a:cubicBezTo>
                  <a:pt x="4266363" y="-36541"/>
                  <a:pt x="4146372" y="-13601"/>
                  <a:pt x="4220877" y="0"/>
                </a:cubicBezTo>
                <a:cubicBezTo>
                  <a:pt x="4295382" y="13601"/>
                  <a:pt x="4621529" y="7426"/>
                  <a:pt x="4788677" y="0"/>
                </a:cubicBezTo>
                <a:cubicBezTo>
                  <a:pt x="4955825" y="-7426"/>
                  <a:pt x="5249769" y="-29179"/>
                  <a:pt x="5472774" y="0"/>
                </a:cubicBezTo>
                <a:cubicBezTo>
                  <a:pt x="5695779" y="29179"/>
                  <a:pt x="5712516" y="5718"/>
                  <a:pt x="5807981" y="0"/>
                </a:cubicBezTo>
                <a:cubicBezTo>
                  <a:pt x="5903446" y="-5718"/>
                  <a:pt x="6166867" y="19411"/>
                  <a:pt x="6259485" y="0"/>
                </a:cubicBezTo>
                <a:cubicBezTo>
                  <a:pt x="6352103" y="-19411"/>
                  <a:pt x="6591115" y="-14493"/>
                  <a:pt x="6710989" y="0"/>
                </a:cubicBezTo>
                <a:cubicBezTo>
                  <a:pt x="6830863" y="14493"/>
                  <a:pt x="7390707" y="7069"/>
                  <a:pt x="7627678" y="0"/>
                </a:cubicBezTo>
                <a:cubicBezTo>
                  <a:pt x="7864649" y="-7069"/>
                  <a:pt x="8219611" y="-26945"/>
                  <a:pt x="8544368" y="0"/>
                </a:cubicBezTo>
                <a:cubicBezTo>
                  <a:pt x="8869125" y="26945"/>
                  <a:pt x="9149409" y="-2718"/>
                  <a:pt x="9461057" y="0"/>
                </a:cubicBezTo>
                <a:cubicBezTo>
                  <a:pt x="9772705" y="2718"/>
                  <a:pt x="10006952" y="-33595"/>
                  <a:pt x="10145154" y="0"/>
                </a:cubicBezTo>
                <a:cubicBezTo>
                  <a:pt x="10283356" y="33595"/>
                  <a:pt x="10692200" y="-27815"/>
                  <a:pt x="10829251" y="0"/>
                </a:cubicBezTo>
                <a:cubicBezTo>
                  <a:pt x="10966302" y="27815"/>
                  <a:pt x="11426904" y="35767"/>
                  <a:pt x="11629644" y="0"/>
                </a:cubicBezTo>
                <a:cubicBezTo>
                  <a:pt x="11627920" y="194233"/>
                  <a:pt x="11613151" y="322870"/>
                  <a:pt x="11629644" y="574516"/>
                </a:cubicBezTo>
                <a:cubicBezTo>
                  <a:pt x="11646137" y="826162"/>
                  <a:pt x="11643429" y="894330"/>
                  <a:pt x="11629644" y="1114562"/>
                </a:cubicBezTo>
                <a:cubicBezTo>
                  <a:pt x="11615859" y="1334794"/>
                  <a:pt x="11648678" y="1573113"/>
                  <a:pt x="11629644" y="1723549"/>
                </a:cubicBezTo>
                <a:cubicBezTo>
                  <a:pt x="11457296" y="1716556"/>
                  <a:pt x="11310902" y="1717486"/>
                  <a:pt x="11061844" y="1723549"/>
                </a:cubicBezTo>
                <a:cubicBezTo>
                  <a:pt x="10812786" y="1729612"/>
                  <a:pt x="10778932" y="1704147"/>
                  <a:pt x="10610340" y="1723549"/>
                </a:cubicBezTo>
                <a:cubicBezTo>
                  <a:pt x="10441748" y="1742951"/>
                  <a:pt x="10366739" y="1735484"/>
                  <a:pt x="10275133" y="1723549"/>
                </a:cubicBezTo>
                <a:cubicBezTo>
                  <a:pt x="10183527" y="1711614"/>
                  <a:pt x="9690412" y="1709537"/>
                  <a:pt x="9474739" y="1723549"/>
                </a:cubicBezTo>
                <a:cubicBezTo>
                  <a:pt x="9259066" y="1737561"/>
                  <a:pt x="9139810" y="1727419"/>
                  <a:pt x="8906939" y="1723549"/>
                </a:cubicBezTo>
                <a:cubicBezTo>
                  <a:pt x="8674068" y="1719679"/>
                  <a:pt x="8622361" y="1695206"/>
                  <a:pt x="8339139" y="1723549"/>
                </a:cubicBezTo>
                <a:cubicBezTo>
                  <a:pt x="8055917" y="1751892"/>
                  <a:pt x="8096881" y="1708414"/>
                  <a:pt x="8003931" y="1723549"/>
                </a:cubicBezTo>
                <a:cubicBezTo>
                  <a:pt x="7910981" y="1738684"/>
                  <a:pt x="7771319" y="1707886"/>
                  <a:pt x="7668724" y="1723549"/>
                </a:cubicBezTo>
                <a:cubicBezTo>
                  <a:pt x="7566129" y="1739212"/>
                  <a:pt x="7335381" y="1720410"/>
                  <a:pt x="7217220" y="1723549"/>
                </a:cubicBezTo>
                <a:cubicBezTo>
                  <a:pt x="7099059" y="1726688"/>
                  <a:pt x="6681719" y="1723803"/>
                  <a:pt x="6533124" y="1723549"/>
                </a:cubicBezTo>
                <a:cubicBezTo>
                  <a:pt x="6384529" y="1723295"/>
                  <a:pt x="6307581" y="1733716"/>
                  <a:pt x="6197916" y="1723549"/>
                </a:cubicBezTo>
                <a:cubicBezTo>
                  <a:pt x="6088251" y="1713382"/>
                  <a:pt x="5858500" y="1721550"/>
                  <a:pt x="5746412" y="1723549"/>
                </a:cubicBezTo>
                <a:cubicBezTo>
                  <a:pt x="5634324" y="1725548"/>
                  <a:pt x="5226373" y="1733510"/>
                  <a:pt x="4946019" y="1723549"/>
                </a:cubicBezTo>
                <a:cubicBezTo>
                  <a:pt x="4665665" y="1713588"/>
                  <a:pt x="4546537" y="1723044"/>
                  <a:pt x="4261922" y="1723549"/>
                </a:cubicBezTo>
                <a:cubicBezTo>
                  <a:pt x="3977307" y="1724054"/>
                  <a:pt x="3542388" y="1735227"/>
                  <a:pt x="3345233" y="1723549"/>
                </a:cubicBezTo>
                <a:cubicBezTo>
                  <a:pt x="3148078" y="1711871"/>
                  <a:pt x="3088082" y="1727134"/>
                  <a:pt x="3010026" y="1723549"/>
                </a:cubicBezTo>
                <a:cubicBezTo>
                  <a:pt x="2931970" y="1719964"/>
                  <a:pt x="2681665" y="1725326"/>
                  <a:pt x="2442225" y="1723549"/>
                </a:cubicBezTo>
                <a:cubicBezTo>
                  <a:pt x="2202785" y="1721772"/>
                  <a:pt x="1973372" y="1709719"/>
                  <a:pt x="1758129" y="1723549"/>
                </a:cubicBezTo>
                <a:cubicBezTo>
                  <a:pt x="1542886" y="1737379"/>
                  <a:pt x="1310487" y="1705019"/>
                  <a:pt x="957735" y="1723549"/>
                </a:cubicBezTo>
                <a:cubicBezTo>
                  <a:pt x="604983" y="1742079"/>
                  <a:pt x="368807" y="1720507"/>
                  <a:pt x="0" y="1723549"/>
                </a:cubicBezTo>
                <a:cubicBezTo>
                  <a:pt x="-20132" y="1510853"/>
                  <a:pt x="28448" y="1286003"/>
                  <a:pt x="0" y="1149033"/>
                </a:cubicBezTo>
                <a:cubicBezTo>
                  <a:pt x="-28448" y="1012063"/>
                  <a:pt x="23634" y="714442"/>
                  <a:pt x="0" y="540045"/>
                </a:cubicBezTo>
                <a:cubicBezTo>
                  <a:pt x="-23634" y="365648"/>
                  <a:pt x="-18854" y="151357"/>
                  <a:pt x="0" y="0"/>
                </a:cubicBezTo>
                <a:close/>
              </a:path>
            </a:pathLst>
          </a:custGeom>
          <a:noFill/>
          <a:ln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sd="27988404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Mundschutz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Wirksamkeit                            Richtiges Tragen                     Richtige Reinigung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4729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24C87D2-6031-4FCE-B9B4-C9D130B04ACC}"/>
              </a:ext>
            </a:extLst>
          </p:cNvPr>
          <p:cNvSpPr txBox="1"/>
          <p:nvPr/>
        </p:nvSpPr>
        <p:spPr>
          <a:xfrm>
            <a:off x="2817989" y="487680"/>
            <a:ext cx="6522718" cy="584775"/>
          </a:xfrm>
          <a:custGeom>
            <a:avLst/>
            <a:gdLst>
              <a:gd name="connsiteX0" fmla="*/ 0 w 6522718"/>
              <a:gd name="connsiteY0" fmla="*/ 0 h 584775"/>
              <a:gd name="connsiteX1" fmla="*/ 6522718 w 6522718"/>
              <a:gd name="connsiteY1" fmla="*/ 0 h 584775"/>
              <a:gd name="connsiteX2" fmla="*/ 6522718 w 6522718"/>
              <a:gd name="connsiteY2" fmla="*/ 584775 h 584775"/>
              <a:gd name="connsiteX3" fmla="*/ 0 w 6522718"/>
              <a:gd name="connsiteY3" fmla="*/ 584775 h 584775"/>
              <a:gd name="connsiteX4" fmla="*/ 0 w 6522718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2718" h="584775" extrusionOk="0">
                <a:moveTo>
                  <a:pt x="0" y="0"/>
                </a:moveTo>
                <a:cubicBezTo>
                  <a:pt x="2749446" y="-81716"/>
                  <a:pt x="3466523" y="-103498"/>
                  <a:pt x="6522718" y="0"/>
                </a:cubicBezTo>
                <a:cubicBezTo>
                  <a:pt x="6547821" y="201604"/>
                  <a:pt x="6520335" y="308266"/>
                  <a:pt x="6522718" y="584775"/>
                </a:cubicBezTo>
                <a:cubicBezTo>
                  <a:pt x="4651723" y="446864"/>
                  <a:pt x="2936564" y="605037"/>
                  <a:pt x="0" y="584775"/>
                </a:cubicBezTo>
                <a:cubicBezTo>
                  <a:pt x="16520" y="333600"/>
                  <a:pt x="27398" y="23785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0322719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Infektionsschutz im Alltag erlernen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74D208-4A2E-447C-AA81-23417919B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18" y="1606138"/>
            <a:ext cx="11302964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9B92A90-98B0-44E0-A1EE-9C1F53812ECF}"/>
              </a:ext>
            </a:extLst>
          </p:cNvPr>
          <p:cNvSpPr txBox="1"/>
          <p:nvPr/>
        </p:nvSpPr>
        <p:spPr>
          <a:xfrm>
            <a:off x="2960165" y="446958"/>
            <a:ext cx="5979949" cy="523220"/>
          </a:xfrm>
          <a:custGeom>
            <a:avLst/>
            <a:gdLst>
              <a:gd name="connsiteX0" fmla="*/ 0 w 5979949"/>
              <a:gd name="connsiteY0" fmla="*/ 0 h 523220"/>
              <a:gd name="connsiteX1" fmla="*/ 784038 w 5979949"/>
              <a:gd name="connsiteY1" fmla="*/ 0 h 523220"/>
              <a:gd name="connsiteX2" fmla="*/ 1448477 w 5979949"/>
              <a:gd name="connsiteY2" fmla="*/ 0 h 523220"/>
              <a:gd name="connsiteX3" fmla="*/ 1933517 w 5979949"/>
              <a:gd name="connsiteY3" fmla="*/ 0 h 523220"/>
              <a:gd name="connsiteX4" fmla="*/ 2717555 w 5979949"/>
              <a:gd name="connsiteY4" fmla="*/ 0 h 523220"/>
              <a:gd name="connsiteX5" fmla="*/ 3202595 w 5979949"/>
              <a:gd name="connsiteY5" fmla="*/ 0 h 523220"/>
              <a:gd name="connsiteX6" fmla="*/ 3807234 w 5979949"/>
              <a:gd name="connsiteY6" fmla="*/ 0 h 523220"/>
              <a:gd name="connsiteX7" fmla="*/ 4352074 w 5979949"/>
              <a:gd name="connsiteY7" fmla="*/ 0 h 523220"/>
              <a:gd name="connsiteX8" fmla="*/ 5016513 w 5979949"/>
              <a:gd name="connsiteY8" fmla="*/ 0 h 523220"/>
              <a:gd name="connsiteX9" fmla="*/ 5979949 w 5979949"/>
              <a:gd name="connsiteY9" fmla="*/ 0 h 523220"/>
              <a:gd name="connsiteX10" fmla="*/ 5979949 w 5979949"/>
              <a:gd name="connsiteY10" fmla="*/ 523220 h 523220"/>
              <a:gd name="connsiteX11" fmla="*/ 5375310 w 5979949"/>
              <a:gd name="connsiteY11" fmla="*/ 523220 h 523220"/>
              <a:gd name="connsiteX12" fmla="*/ 4770670 w 5979949"/>
              <a:gd name="connsiteY12" fmla="*/ 523220 h 523220"/>
              <a:gd name="connsiteX13" fmla="*/ 4106232 w 5979949"/>
              <a:gd name="connsiteY13" fmla="*/ 523220 h 523220"/>
              <a:gd name="connsiteX14" fmla="*/ 3441793 w 5979949"/>
              <a:gd name="connsiteY14" fmla="*/ 523220 h 523220"/>
              <a:gd name="connsiteX15" fmla="*/ 2717555 w 5979949"/>
              <a:gd name="connsiteY15" fmla="*/ 523220 h 523220"/>
              <a:gd name="connsiteX16" fmla="*/ 2112915 w 5979949"/>
              <a:gd name="connsiteY16" fmla="*/ 523220 h 523220"/>
              <a:gd name="connsiteX17" fmla="*/ 1568076 w 5979949"/>
              <a:gd name="connsiteY17" fmla="*/ 523220 h 523220"/>
              <a:gd name="connsiteX18" fmla="*/ 1023236 w 5979949"/>
              <a:gd name="connsiteY18" fmla="*/ 523220 h 523220"/>
              <a:gd name="connsiteX19" fmla="*/ 0 w 5979949"/>
              <a:gd name="connsiteY19" fmla="*/ 523220 h 523220"/>
              <a:gd name="connsiteX20" fmla="*/ 0 w 5979949"/>
              <a:gd name="connsiteY20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79949" h="523220" extrusionOk="0">
                <a:moveTo>
                  <a:pt x="0" y="0"/>
                </a:moveTo>
                <a:cubicBezTo>
                  <a:pt x="215108" y="32121"/>
                  <a:pt x="504779" y="8026"/>
                  <a:pt x="784038" y="0"/>
                </a:cubicBezTo>
                <a:cubicBezTo>
                  <a:pt x="1063297" y="-8026"/>
                  <a:pt x="1190160" y="-6215"/>
                  <a:pt x="1448477" y="0"/>
                </a:cubicBezTo>
                <a:cubicBezTo>
                  <a:pt x="1706794" y="6215"/>
                  <a:pt x="1776515" y="-20826"/>
                  <a:pt x="1933517" y="0"/>
                </a:cubicBezTo>
                <a:cubicBezTo>
                  <a:pt x="2090519" y="20826"/>
                  <a:pt x="2349767" y="-13476"/>
                  <a:pt x="2717555" y="0"/>
                </a:cubicBezTo>
                <a:cubicBezTo>
                  <a:pt x="3085343" y="13476"/>
                  <a:pt x="2995761" y="-11036"/>
                  <a:pt x="3202595" y="0"/>
                </a:cubicBezTo>
                <a:cubicBezTo>
                  <a:pt x="3409429" y="11036"/>
                  <a:pt x="3610998" y="-25209"/>
                  <a:pt x="3807234" y="0"/>
                </a:cubicBezTo>
                <a:cubicBezTo>
                  <a:pt x="4003470" y="25209"/>
                  <a:pt x="4140751" y="-18760"/>
                  <a:pt x="4352074" y="0"/>
                </a:cubicBezTo>
                <a:cubicBezTo>
                  <a:pt x="4563397" y="18760"/>
                  <a:pt x="4853061" y="9949"/>
                  <a:pt x="5016513" y="0"/>
                </a:cubicBezTo>
                <a:cubicBezTo>
                  <a:pt x="5179965" y="-9949"/>
                  <a:pt x="5651370" y="22515"/>
                  <a:pt x="5979949" y="0"/>
                </a:cubicBezTo>
                <a:cubicBezTo>
                  <a:pt x="5992117" y="105093"/>
                  <a:pt x="5984824" y="295020"/>
                  <a:pt x="5979949" y="523220"/>
                </a:cubicBezTo>
                <a:cubicBezTo>
                  <a:pt x="5732605" y="501790"/>
                  <a:pt x="5544955" y="550520"/>
                  <a:pt x="5375310" y="523220"/>
                </a:cubicBezTo>
                <a:cubicBezTo>
                  <a:pt x="5205665" y="495920"/>
                  <a:pt x="5019477" y="497178"/>
                  <a:pt x="4770670" y="523220"/>
                </a:cubicBezTo>
                <a:cubicBezTo>
                  <a:pt x="4521863" y="549262"/>
                  <a:pt x="4266076" y="546254"/>
                  <a:pt x="4106232" y="523220"/>
                </a:cubicBezTo>
                <a:cubicBezTo>
                  <a:pt x="3946388" y="500186"/>
                  <a:pt x="3739417" y="516051"/>
                  <a:pt x="3441793" y="523220"/>
                </a:cubicBezTo>
                <a:cubicBezTo>
                  <a:pt x="3144169" y="530389"/>
                  <a:pt x="3045908" y="487762"/>
                  <a:pt x="2717555" y="523220"/>
                </a:cubicBezTo>
                <a:cubicBezTo>
                  <a:pt x="2389202" y="558678"/>
                  <a:pt x="2239678" y="539137"/>
                  <a:pt x="2112915" y="523220"/>
                </a:cubicBezTo>
                <a:cubicBezTo>
                  <a:pt x="1986152" y="507303"/>
                  <a:pt x="1815559" y="549532"/>
                  <a:pt x="1568076" y="523220"/>
                </a:cubicBezTo>
                <a:cubicBezTo>
                  <a:pt x="1320593" y="496908"/>
                  <a:pt x="1273948" y="501896"/>
                  <a:pt x="1023236" y="523220"/>
                </a:cubicBezTo>
                <a:cubicBezTo>
                  <a:pt x="772524" y="544544"/>
                  <a:pt x="486558" y="508222"/>
                  <a:pt x="0" y="523220"/>
                </a:cubicBezTo>
                <a:cubicBezTo>
                  <a:pt x="12610" y="325621"/>
                  <a:pt x="-19877" y="18967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8810732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Unabhängigkeit  &amp; Kompetenz</a:t>
            </a:r>
          </a:p>
        </p:txBody>
      </p:sp>
      <p:pic>
        <p:nvPicPr>
          <p:cNvPr id="4" name="Grafik 3" descr="Ein Bild, das Text, Schiefertafel, Person, Frau enthält.&#10;&#10;Automatisch generierte Beschreibung">
            <a:extLst>
              <a:ext uri="{FF2B5EF4-FFF2-40B4-BE49-F238E27FC236}">
                <a16:creationId xmlns:a16="http://schemas.microsoft.com/office/drawing/2014/main" id="{AD28FA94-BFC3-41CF-869A-6B64D9897C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020" y="1111170"/>
            <a:ext cx="7636800" cy="574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4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Inhaltsplatzhalter 3">
            <a:extLst>
              <a:ext uri="{FF2B5EF4-FFF2-40B4-BE49-F238E27FC236}">
                <a16:creationId xmlns:a16="http://schemas.microsoft.com/office/drawing/2014/main" id="{F138CDE0-EDDC-48B9-9439-8037135443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479338"/>
              </p:ext>
            </p:extLst>
          </p:nvPr>
        </p:nvGraphicFramePr>
        <p:xfrm>
          <a:off x="-605340" y="386293"/>
          <a:ext cx="9901385" cy="610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feil nach links 5">
            <a:extLst>
              <a:ext uri="{FF2B5EF4-FFF2-40B4-BE49-F238E27FC236}">
                <a16:creationId xmlns:a16="http://schemas.microsoft.com/office/drawing/2014/main" id="{42A81DB6-44C9-406D-9DD2-290CCC3289C5}"/>
              </a:ext>
            </a:extLst>
          </p:cNvPr>
          <p:cNvSpPr/>
          <p:nvPr/>
        </p:nvSpPr>
        <p:spPr>
          <a:xfrm>
            <a:off x="8188659" y="2228331"/>
            <a:ext cx="3695966" cy="1125415"/>
          </a:xfrm>
          <a:custGeom>
            <a:avLst/>
            <a:gdLst>
              <a:gd name="connsiteX0" fmla="*/ 0 w 3695966"/>
              <a:gd name="connsiteY0" fmla="*/ 562708 h 1125415"/>
              <a:gd name="connsiteX1" fmla="*/ 562708 w 3695966"/>
              <a:gd name="connsiteY1" fmla="*/ 0 h 1125415"/>
              <a:gd name="connsiteX2" fmla="*/ 562708 w 3695966"/>
              <a:gd name="connsiteY2" fmla="*/ 281354 h 1125415"/>
              <a:gd name="connsiteX3" fmla="*/ 3695966 w 3695966"/>
              <a:gd name="connsiteY3" fmla="*/ 281354 h 1125415"/>
              <a:gd name="connsiteX4" fmla="*/ 3695966 w 3695966"/>
              <a:gd name="connsiteY4" fmla="*/ 844061 h 1125415"/>
              <a:gd name="connsiteX5" fmla="*/ 562708 w 3695966"/>
              <a:gd name="connsiteY5" fmla="*/ 844061 h 1125415"/>
              <a:gd name="connsiteX6" fmla="*/ 562708 w 3695966"/>
              <a:gd name="connsiteY6" fmla="*/ 1125415 h 1125415"/>
              <a:gd name="connsiteX7" fmla="*/ 0 w 3695966"/>
              <a:gd name="connsiteY7" fmla="*/ 562708 h 112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5966" h="1125415" fill="none" extrusionOk="0">
                <a:moveTo>
                  <a:pt x="0" y="562708"/>
                </a:moveTo>
                <a:cubicBezTo>
                  <a:pt x="191867" y="388835"/>
                  <a:pt x="343110" y="220883"/>
                  <a:pt x="562708" y="0"/>
                </a:cubicBezTo>
                <a:cubicBezTo>
                  <a:pt x="563599" y="124598"/>
                  <a:pt x="551739" y="147542"/>
                  <a:pt x="562708" y="281354"/>
                </a:cubicBezTo>
                <a:cubicBezTo>
                  <a:pt x="1950215" y="315491"/>
                  <a:pt x="3194586" y="266959"/>
                  <a:pt x="3695966" y="281354"/>
                </a:cubicBezTo>
                <a:cubicBezTo>
                  <a:pt x="3693438" y="390969"/>
                  <a:pt x="3729826" y="653197"/>
                  <a:pt x="3695966" y="844061"/>
                </a:cubicBezTo>
                <a:cubicBezTo>
                  <a:pt x="2784575" y="825257"/>
                  <a:pt x="2054316" y="708793"/>
                  <a:pt x="562708" y="844061"/>
                </a:cubicBezTo>
                <a:cubicBezTo>
                  <a:pt x="545717" y="970547"/>
                  <a:pt x="539651" y="1034753"/>
                  <a:pt x="562708" y="1125415"/>
                </a:cubicBezTo>
                <a:cubicBezTo>
                  <a:pt x="358993" y="863878"/>
                  <a:pt x="43689" y="699213"/>
                  <a:pt x="0" y="562708"/>
                </a:cubicBezTo>
                <a:close/>
              </a:path>
              <a:path w="3695966" h="1125415" stroke="0" extrusionOk="0">
                <a:moveTo>
                  <a:pt x="0" y="562708"/>
                </a:moveTo>
                <a:cubicBezTo>
                  <a:pt x="109586" y="465434"/>
                  <a:pt x="323422" y="149939"/>
                  <a:pt x="562708" y="0"/>
                </a:cubicBezTo>
                <a:cubicBezTo>
                  <a:pt x="566305" y="131902"/>
                  <a:pt x="552234" y="239793"/>
                  <a:pt x="562708" y="281354"/>
                </a:cubicBezTo>
                <a:cubicBezTo>
                  <a:pt x="1637328" y="198385"/>
                  <a:pt x="3244598" y="442109"/>
                  <a:pt x="3695966" y="281354"/>
                </a:cubicBezTo>
                <a:cubicBezTo>
                  <a:pt x="3718396" y="549698"/>
                  <a:pt x="3725278" y="612604"/>
                  <a:pt x="3695966" y="844061"/>
                </a:cubicBezTo>
                <a:cubicBezTo>
                  <a:pt x="2825417" y="905309"/>
                  <a:pt x="1389691" y="746421"/>
                  <a:pt x="562708" y="844061"/>
                </a:cubicBezTo>
                <a:cubicBezTo>
                  <a:pt x="562141" y="923359"/>
                  <a:pt x="539442" y="1018609"/>
                  <a:pt x="562708" y="1125415"/>
                </a:cubicBezTo>
                <a:cubicBezTo>
                  <a:pt x="459942" y="1088414"/>
                  <a:pt x="168080" y="808088"/>
                  <a:pt x="0" y="56270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141580376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</a:rPr>
              <a:t>Gesundheitsamt</a:t>
            </a:r>
          </a:p>
        </p:txBody>
      </p:sp>
      <p:sp>
        <p:nvSpPr>
          <p:cNvPr id="5" name="Pfeil nach links 23">
            <a:extLst>
              <a:ext uri="{FF2B5EF4-FFF2-40B4-BE49-F238E27FC236}">
                <a16:creationId xmlns:a16="http://schemas.microsoft.com/office/drawing/2014/main" id="{EE65763A-2012-4340-859C-16392BCF9481}"/>
              </a:ext>
            </a:extLst>
          </p:cNvPr>
          <p:cNvSpPr/>
          <p:nvPr/>
        </p:nvSpPr>
        <p:spPr>
          <a:xfrm rot="16200000">
            <a:off x="5913478" y="1029510"/>
            <a:ext cx="1010316" cy="537130"/>
          </a:xfrm>
          <a:custGeom>
            <a:avLst/>
            <a:gdLst>
              <a:gd name="connsiteX0" fmla="*/ 0 w 1010316"/>
              <a:gd name="connsiteY0" fmla="*/ 268565 h 537130"/>
              <a:gd name="connsiteX1" fmla="*/ 268565 w 1010316"/>
              <a:gd name="connsiteY1" fmla="*/ 0 h 537130"/>
              <a:gd name="connsiteX2" fmla="*/ 268565 w 1010316"/>
              <a:gd name="connsiteY2" fmla="*/ 134283 h 537130"/>
              <a:gd name="connsiteX3" fmla="*/ 1010316 w 1010316"/>
              <a:gd name="connsiteY3" fmla="*/ 134283 h 537130"/>
              <a:gd name="connsiteX4" fmla="*/ 1010316 w 1010316"/>
              <a:gd name="connsiteY4" fmla="*/ 402848 h 537130"/>
              <a:gd name="connsiteX5" fmla="*/ 268565 w 1010316"/>
              <a:gd name="connsiteY5" fmla="*/ 402848 h 537130"/>
              <a:gd name="connsiteX6" fmla="*/ 268565 w 1010316"/>
              <a:gd name="connsiteY6" fmla="*/ 537130 h 537130"/>
              <a:gd name="connsiteX7" fmla="*/ 0 w 1010316"/>
              <a:gd name="connsiteY7" fmla="*/ 268565 h 53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316" h="537130" fill="none" extrusionOk="0">
                <a:moveTo>
                  <a:pt x="0" y="268565"/>
                </a:moveTo>
                <a:cubicBezTo>
                  <a:pt x="34166" y="190106"/>
                  <a:pt x="131292" y="96930"/>
                  <a:pt x="268565" y="0"/>
                </a:cubicBezTo>
                <a:cubicBezTo>
                  <a:pt x="272881" y="62498"/>
                  <a:pt x="271661" y="95510"/>
                  <a:pt x="268565" y="134283"/>
                </a:cubicBezTo>
                <a:cubicBezTo>
                  <a:pt x="343281" y="86567"/>
                  <a:pt x="821047" y="115820"/>
                  <a:pt x="1010316" y="134283"/>
                </a:cubicBezTo>
                <a:cubicBezTo>
                  <a:pt x="999593" y="181744"/>
                  <a:pt x="1020833" y="311264"/>
                  <a:pt x="1010316" y="402848"/>
                </a:cubicBezTo>
                <a:cubicBezTo>
                  <a:pt x="645848" y="364582"/>
                  <a:pt x="458043" y="413592"/>
                  <a:pt x="268565" y="402848"/>
                </a:cubicBezTo>
                <a:cubicBezTo>
                  <a:pt x="268888" y="421673"/>
                  <a:pt x="270471" y="480046"/>
                  <a:pt x="268565" y="537130"/>
                </a:cubicBezTo>
                <a:cubicBezTo>
                  <a:pt x="138053" y="412913"/>
                  <a:pt x="98404" y="410403"/>
                  <a:pt x="0" y="268565"/>
                </a:cubicBezTo>
                <a:close/>
              </a:path>
              <a:path w="1010316" h="537130" stroke="0" extrusionOk="0">
                <a:moveTo>
                  <a:pt x="0" y="268565"/>
                </a:moveTo>
                <a:cubicBezTo>
                  <a:pt x="129034" y="186412"/>
                  <a:pt x="185106" y="69511"/>
                  <a:pt x="268565" y="0"/>
                </a:cubicBezTo>
                <a:cubicBezTo>
                  <a:pt x="280394" y="56981"/>
                  <a:pt x="274587" y="81845"/>
                  <a:pt x="268565" y="134283"/>
                </a:cubicBezTo>
                <a:cubicBezTo>
                  <a:pt x="397592" y="144596"/>
                  <a:pt x="657005" y="107633"/>
                  <a:pt x="1010316" y="134283"/>
                </a:cubicBezTo>
                <a:cubicBezTo>
                  <a:pt x="1010095" y="207335"/>
                  <a:pt x="1020959" y="372888"/>
                  <a:pt x="1010316" y="402848"/>
                </a:cubicBezTo>
                <a:cubicBezTo>
                  <a:pt x="711882" y="427872"/>
                  <a:pt x="457895" y="337925"/>
                  <a:pt x="268565" y="402848"/>
                </a:cubicBezTo>
                <a:cubicBezTo>
                  <a:pt x="270239" y="426087"/>
                  <a:pt x="270442" y="481471"/>
                  <a:pt x="268565" y="537130"/>
                </a:cubicBezTo>
                <a:cubicBezTo>
                  <a:pt x="212945" y="452444"/>
                  <a:pt x="106713" y="327403"/>
                  <a:pt x="0" y="26856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4281557200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Regeln</a:t>
            </a:r>
          </a:p>
        </p:txBody>
      </p:sp>
      <p:sp>
        <p:nvSpPr>
          <p:cNvPr id="6" name="Pfeil nach links 24">
            <a:extLst>
              <a:ext uri="{FF2B5EF4-FFF2-40B4-BE49-F238E27FC236}">
                <a16:creationId xmlns:a16="http://schemas.microsoft.com/office/drawing/2014/main" id="{B1488386-B1D8-4137-9290-A323C1D09C19}"/>
              </a:ext>
            </a:extLst>
          </p:cNvPr>
          <p:cNvSpPr/>
          <p:nvPr/>
        </p:nvSpPr>
        <p:spPr>
          <a:xfrm rot="16200000">
            <a:off x="4824204" y="2460896"/>
            <a:ext cx="285275" cy="201011"/>
          </a:xfrm>
          <a:custGeom>
            <a:avLst/>
            <a:gdLst>
              <a:gd name="connsiteX0" fmla="*/ 0 w 285275"/>
              <a:gd name="connsiteY0" fmla="*/ 100506 h 201011"/>
              <a:gd name="connsiteX1" fmla="*/ 100506 w 285275"/>
              <a:gd name="connsiteY1" fmla="*/ 0 h 201011"/>
              <a:gd name="connsiteX2" fmla="*/ 100506 w 285275"/>
              <a:gd name="connsiteY2" fmla="*/ 50253 h 201011"/>
              <a:gd name="connsiteX3" fmla="*/ 285275 w 285275"/>
              <a:gd name="connsiteY3" fmla="*/ 50253 h 201011"/>
              <a:gd name="connsiteX4" fmla="*/ 285275 w 285275"/>
              <a:gd name="connsiteY4" fmla="*/ 150758 h 201011"/>
              <a:gd name="connsiteX5" fmla="*/ 100506 w 285275"/>
              <a:gd name="connsiteY5" fmla="*/ 150758 h 201011"/>
              <a:gd name="connsiteX6" fmla="*/ 100506 w 285275"/>
              <a:gd name="connsiteY6" fmla="*/ 201011 h 201011"/>
              <a:gd name="connsiteX7" fmla="*/ 0 w 285275"/>
              <a:gd name="connsiteY7" fmla="*/ 100506 h 20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275" h="201011" fill="none" extrusionOk="0">
                <a:moveTo>
                  <a:pt x="0" y="100506"/>
                </a:moveTo>
                <a:cubicBezTo>
                  <a:pt x="50495" y="53795"/>
                  <a:pt x="63056" y="27916"/>
                  <a:pt x="100506" y="0"/>
                </a:cubicBezTo>
                <a:cubicBezTo>
                  <a:pt x="101449" y="9854"/>
                  <a:pt x="97155" y="37996"/>
                  <a:pt x="100506" y="50253"/>
                </a:cubicBezTo>
                <a:cubicBezTo>
                  <a:pt x="184703" y="43244"/>
                  <a:pt x="249414" y="43466"/>
                  <a:pt x="285275" y="50253"/>
                </a:cubicBezTo>
                <a:cubicBezTo>
                  <a:pt x="290243" y="60795"/>
                  <a:pt x="292913" y="119997"/>
                  <a:pt x="285275" y="150758"/>
                </a:cubicBezTo>
                <a:cubicBezTo>
                  <a:pt x="249242" y="136785"/>
                  <a:pt x="123304" y="139641"/>
                  <a:pt x="100506" y="150758"/>
                </a:cubicBezTo>
                <a:cubicBezTo>
                  <a:pt x="100696" y="167279"/>
                  <a:pt x="101059" y="189119"/>
                  <a:pt x="100506" y="201011"/>
                </a:cubicBezTo>
                <a:cubicBezTo>
                  <a:pt x="93156" y="183969"/>
                  <a:pt x="27449" y="126520"/>
                  <a:pt x="0" y="100506"/>
                </a:cubicBezTo>
                <a:close/>
              </a:path>
              <a:path w="285275" h="201011" stroke="0" extrusionOk="0">
                <a:moveTo>
                  <a:pt x="0" y="100506"/>
                </a:moveTo>
                <a:cubicBezTo>
                  <a:pt x="20761" y="93706"/>
                  <a:pt x="55769" y="51696"/>
                  <a:pt x="100506" y="0"/>
                </a:cubicBezTo>
                <a:cubicBezTo>
                  <a:pt x="100735" y="15848"/>
                  <a:pt x="98415" y="27586"/>
                  <a:pt x="100506" y="50253"/>
                </a:cubicBezTo>
                <a:cubicBezTo>
                  <a:pt x="168510" y="51883"/>
                  <a:pt x="259909" y="52486"/>
                  <a:pt x="285275" y="50253"/>
                </a:cubicBezTo>
                <a:cubicBezTo>
                  <a:pt x="277317" y="87501"/>
                  <a:pt x="287207" y="105135"/>
                  <a:pt x="285275" y="150758"/>
                </a:cubicBezTo>
                <a:cubicBezTo>
                  <a:pt x="216426" y="149222"/>
                  <a:pt x="174422" y="167324"/>
                  <a:pt x="100506" y="150758"/>
                </a:cubicBezTo>
                <a:cubicBezTo>
                  <a:pt x="104481" y="161883"/>
                  <a:pt x="98678" y="189071"/>
                  <a:pt x="100506" y="201011"/>
                </a:cubicBezTo>
                <a:cubicBezTo>
                  <a:pt x="61562" y="149169"/>
                  <a:pt x="52684" y="139701"/>
                  <a:pt x="0" y="10050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809010913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links 25">
            <a:extLst>
              <a:ext uri="{FF2B5EF4-FFF2-40B4-BE49-F238E27FC236}">
                <a16:creationId xmlns:a16="http://schemas.microsoft.com/office/drawing/2014/main" id="{E0A91CBF-B24B-44CE-9687-EC1133D70B85}"/>
              </a:ext>
            </a:extLst>
          </p:cNvPr>
          <p:cNvSpPr/>
          <p:nvPr/>
        </p:nvSpPr>
        <p:spPr>
          <a:xfrm rot="16200000">
            <a:off x="4824204" y="3335919"/>
            <a:ext cx="285275" cy="201011"/>
          </a:xfrm>
          <a:custGeom>
            <a:avLst/>
            <a:gdLst>
              <a:gd name="connsiteX0" fmla="*/ 0 w 285275"/>
              <a:gd name="connsiteY0" fmla="*/ 100506 h 201011"/>
              <a:gd name="connsiteX1" fmla="*/ 100506 w 285275"/>
              <a:gd name="connsiteY1" fmla="*/ 0 h 201011"/>
              <a:gd name="connsiteX2" fmla="*/ 100506 w 285275"/>
              <a:gd name="connsiteY2" fmla="*/ 50253 h 201011"/>
              <a:gd name="connsiteX3" fmla="*/ 285275 w 285275"/>
              <a:gd name="connsiteY3" fmla="*/ 50253 h 201011"/>
              <a:gd name="connsiteX4" fmla="*/ 285275 w 285275"/>
              <a:gd name="connsiteY4" fmla="*/ 150758 h 201011"/>
              <a:gd name="connsiteX5" fmla="*/ 100506 w 285275"/>
              <a:gd name="connsiteY5" fmla="*/ 150758 h 201011"/>
              <a:gd name="connsiteX6" fmla="*/ 100506 w 285275"/>
              <a:gd name="connsiteY6" fmla="*/ 201011 h 201011"/>
              <a:gd name="connsiteX7" fmla="*/ 0 w 285275"/>
              <a:gd name="connsiteY7" fmla="*/ 100506 h 20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275" h="201011" fill="none" extrusionOk="0">
                <a:moveTo>
                  <a:pt x="0" y="100506"/>
                </a:moveTo>
                <a:cubicBezTo>
                  <a:pt x="49540" y="49732"/>
                  <a:pt x="73133" y="23359"/>
                  <a:pt x="100506" y="0"/>
                </a:cubicBezTo>
                <a:cubicBezTo>
                  <a:pt x="96329" y="19628"/>
                  <a:pt x="103103" y="43024"/>
                  <a:pt x="100506" y="50253"/>
                </a:cubicBezTo>
                <a:cubicBezTo>
                  <a:pt x="156115" y="34603"/>
                  <a:pt x="237238" y="47028"/>
                  <a:pt x="285275" y="50253"/>
                </a:cubicBezTo>
                <a:cubicBezTo>
                  <a:pt x="294287" y="84985"/>
                  <a:pt x="291450" y="128044"/>
                  <a:pt x="285275" y="150758"/>
                </a:cubicBezTo>
                <a:cubicBezTo>
                  <a:pt x="249430" y="141766"/>
                  <a:pt x="175661" y="151302"/>
                  <a:pt x="100506" y="150758"/>
                </a:cubicBezTo>
                <a:cubicBezTo>
                  <a:pt x="102695" y="168799"/>
                  <a:pt x="103911" y="192486"/>
                  <a:pt x="100506" y="201011"/>
                </a:cubicBezTo>
                <a:cubicBezTo>
                  <a:pt x="62085" y="153800"/>
                  <a:pt x="53562" y="136761"/>
                  <a:pt x="0" y="100506"/>
                </a:cubicBezTo>
                <a:close/>
              </a:path>
              <a:path w="285275" h="201011" stroke="0" extrusionOk="0">
                <a:moveTo>
                  <a:pt x="0" y="100506"/>
                </a:moveTo>
                <a:cubicBezTo>
                  <a:pt x="42808" y="58801"/>
                  <a:pt x="86263" y="7352"/>
                  <a:pt x="100506" y="0"/>
                </a:cubicBezTo>
                <a:cubicBezTo>
                  <a:pt x="100909" y="20405"/>
                  <a:pt x="103584" y="29310"/>
                  <a:pt x="100506" y="50253"/>
                </a:cubicBezTo>
                <a:cubicBezTo>
                  <a:pt x="126620" y="59413"/>
                  <a:pt x="263265" y="62643"/>
                  <a:pt x="285275" y="50253"/>
                </a:cubicBezTo>
                <a:cubicBezTo>
                  <a:pt x="281487" y="64721"/>
                  <a:pt x="290944" y="128434"/>
                  <a:pt x="285275" y="150758"/>
                </a:cubicBezTo>
                <a:cubicBezTo>
                  <a:pt x="258807" y="149183"/>
                  <a:pt x="126182" y="165291"/>
                  <a:pt x="100506" y="150758"/>
                </a:cubicBezTo>
                <a:cubicBezTo>
                  <a:pt x="98682" y="158361"/>
                  <a:pt x="98384" y="185625"/>
                  <a:pt x="100506" y="201011"/>
                </a:cubicBezTo>
                <a:cubicBezTo>
                  <a:pt x="61587" y="178783"/>
                  <a:pt x="48510" y="146995"/>
                  <a:pt x="0" y="10050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772343931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links 27">
            <a:extLst>
              <a:ext uri="{FF2B5EF4-FFF2-40B4-BE49-F238E27FC236}">
                <a16:creationId xmlns:a16="http://schemas.microsoft.com/office/drawing/2014/main" id="{3862688E-C6E5-4E21-ABA9-2B9F4D8DBBC5}"/>
              </a:ext>
            </a:extLst>
          </p:cNvPr>
          <p:cNvSpPr/>
          <p:nvPr/>
        </p:nvSpPr>
        <p:spPr>
          <a:xfrm rot="16200000">
            <a:off x="2380834" y="3335919"/>
            <a:ext cx="285275" cy="201011"/>
          </a:xfrm>
          <a:custGeom>
            <a:avLst/>
            <a:gdLst>
              <a:gd name="connsiteX0" fmla="*/ 0 w 285275"/>
              <a:gd name="connsiteY0" fmla="*/ 100506 h 201011"/>
              <a:gd name="connsiteX1" fmla="*/ 100506 w 285275"/>
              <a:gd name="connsiteY1" fmla="*/ 0 h 201011"/>
              <a:gd name="connsiteX2" fmla="*/ 100506 w 285275"/>
              <a:gd name="connsiteY2" fmla="*/ 50253 h 201011"/>
              <a:gd name="connsiteX3" fmla="*/ 285275 w 285275"/>
              <a:gd name="connsiteY3" fmla="*/ 50253 h 201011"/>
              <a:gd name="connsiteX4" fmla="*/ 285275 w 285275"/>
              <a:gd name="connsiteY4" fmla="*/ 150758 h 201011"/>
              <a:gd name="connsiteX5" fmla="*/ 100506 w 285275"/>
              <a:gd name="connsiteY5" fmla="*/ 150758 h 201011"/>
              <a:gd name="connsiteX6" fmla="*/ 100506 w 285275"/>
              <a:gd name="connsiteY6" fmla="*/ 201011 h 201011"/>
              <a:gd name="connsiteX7" fmla="*/ 0 w 285275"/>
              <a:gd name="connsiteY7" fmla="*/ 100506 h 20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275" h="201011" fill="none" extrusionOk="0">
                <a:moveTo>
                  <a:pt x="0" y="100506"/>
                </a:moveTo>
                <a:cubicBezTo>
                  <a:pt x="21074" y="67219"/>
                  <a:pt x="74648" y="21277"/>
                  <a:pt x="100506" y="0"/>
                </a:cubicBezTo>
                <a:cubicBezTo>
                  <a:pt x="97614" y="23144"/>
                  <a:pt x="100313" y="36486"/>
                  <a:pt x="100506" y="50253"/>
                </a:cubicBezTo>
                <a:cubicBezTo>
                  <a:pt x="174146" y="58664"/>
                  <a:pt x="203815" y="44155"/>
                  <a:pt x="285275" y="50253"/>
                </a:cubicBezTo>
                <a:cubicBezTo>
                  <a:pt x="278312" y="65964"/>
                  <a:pt x="294066" y="100882"/>
                  <a:pt x="285275" y="150758"/>
                </a:cubicBezTo>
                <a:cubicBezTo>
                  <a:pt x="194130" y="156661"/>
                  <a:pt x="124244" y="147619"/>
                  <a:pt x="100506" y="150758"/>
                </a:cubicBezTo>
                <a:cubicBezTo>
                  <a:pt x="100176" y="162629"/>
                  <a:pt x="99356" y="192748"/>
                  <a:pt x="100506" y="201011"/>
                </a:cubicBezTo>
                <a:cubicBezTo>
                  <a:pt x="80260" y="162900"/>
                  <a:pt x="22739" y="114312"/>
                  <a:pt x="0" y="100506"/>
                </a:cubicBezTo>
                <a:close/>
              </a:path>
              <a:path w="285275" h="201011" stroke="0" extrusionOk="0">
                <a:moveTo>
                  <a:pt x="0" y="100506"/>
                </a:moveTo>
                <a:cubicBezTo>
                  <a:pt x="31431" y="79137"/>
                  <a:pt x="68542" y="44583"/>
                  <a:pt x="100506" y="0"/>
                </a:cubicBezTo>
                <a:cubicBezTo>
                  <a:pt x="103447" y="11946"/>
                  <a:pt x="96271" y="27275"/>
                  <a:pt x="100506" y="50253"/>
                </a:cubicBezTo>
                <a:cubicBezTo>
                  <a:pt x="170330" y="60003"/>
                  <a:pt x="212932" y="52423"/>
                  <a:pt x="285275" y="50253"/>
                </a:cubicBezTo>
                <a:cubicBezTo>
                  <a:pt x="281958" y="95355"/>
                  <a:pt x="281774" y="124711"/>
                  <a:pt x="285275" y="150758"/>
                </a:cubicBezTo>
                <a:cubicBezTo>
                  <a:pt x="210295" y="134613"/>
                  <a:pt x="148308" y="156285"/>
                  <a:pt x="100506" y="150758"/>
                </a:cubicBezTo>
                <a:cubicBezTo>
                  <a:pt x="95997" y="170010"/>
                  <a:pt x="103677" y="182475"/>
                  <a:pt x="100506" y="201011"/>
                </a:cubicBezTo>
                <a:cubicBezTo>
                  <a:pt x="59579" y="160098"/>
                  <a:pt x="25291" y="140335"/>
                  <a:pt x="0" y="10050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332327586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unten 28">
            <a:extLst>
              <a:ext uri="{FF2B5EF4-FFF2-40B4-BE49-F238E27FC236}">
                <a16:creationId xmlns:a16="http://schemas.microsoft.com/office/drawing/2014/main" id="{DFD9390E-4001-48A3-94E6-037C08ED8F49}"/>
              </a:ext>
            </a:extLst>
          </p:cNvPr>
          <p:cNvSpPr/>
          <p:nvPr/>
        </p:nvSpPr>
        <p:spPr>
          <a:xfrm rot="19850637">
            <a:off x="6824536" y="3488632"/>
            <a:ext cx="1197854" cy="1767841"/>
          </a:xfrm>
          <a:custGeom>
            <a:avLst/>
            <a:gdLst>
              <a:gd name="connsiteX0" fmla="*/ 0 w 1197854"/>
              <a:gd name="connsiteY0" fmla="*/ 1145604 h 1767841"/>
              <a:gd name="connsiteX1" fmla="*/ 299464 w 1197854"/>
              <a:gd name="connsiteY1" fmla="*/ 1145604 h 1767841"/>
              <a:gd name="connsiteX2" fmla="*/ 299464 w 1197854"/>
              <a:gd name="connsiteY2" fmla="*/ 0 h 1767841"/>
              <a:gd name="connsiteX3" fmla="*/ 898391 w 1197854"/>
              <a:gd name="connsiteY3" fmla="*/ 0 h 1767841"/>
              <a:gd name="connsiteX4" fmla="*/ 898391 w 1197854"/>
              <a:gd name="connsiteY4" fmla="*/ 1145604 h 1767841"/>
              <a:gd name="connsiteX5" fmla="*/ 1197854 w 1197854"/>
              <a:gd name="connsiteY5" fmla="*/ 1145604 h 1767841"/>
              <a:gd name="connsiteX6" fmla="*/ 598927 w 1197854"/>
              <a:gd name="connsiteY6" fmla="*/ 1767841 h 1767841"/>
              <a:gd name="connsiteX7" fmla="*/ 0 w 1197854"/>
              <a:gd name="connsiteY7" fmla="*/ 1145604 h 176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7854" h="1767841" fill="none" extrusionOk="0">
                <a:moveTo>
                  <a:pt x="0" y="1145604"/>
                </a:moveTo>
                <a:cubicBezTo>
                  <a:pt x="31762" y="1128465"/>
                  <a:pt x="171522" y="1135829"/>
                  <a:pt x="299464" y="1145604"/>
                </a:cubicBezTo>
                <a:cubicBezTo>
                  <a:pt x="354688" y="966152"/>
                  <a:pt x="218665" y="192622"/>
                  <a:pt x="299464" y="0"/>
                </a:cubicBezTo>
                <a:cubicBezTo>
                  <a:pt x="361083" y="-29986"/>
                  <a:pt x="790474" y="42031"/>
                  <a:pt x="898391" y="0"/>
                </a:cubicBezTo>
                <a:cubicBezTo>
                  <a:pt x="960380" y="535456"/>
                  <a:pt x="978309" y="765161"/>
                  <a:pt x="898391" y="1145604"/>
                </a:cubicBezTo>
                <a:cubicBezTo>
                  <a:pt x="1009190" y="1153125"/>
                  <a:pt x="1058127" y="1167439"/>
                  <a:pt x="1197854" y="1145604"/>
                </a:cubicBezTo>
                <a:cubicBezTo>
                  <a:pt x="969774" y="1354795"/>
                  <a:pt x="769730" y="1557591"/>
                  <a:pt x="598927" y="1767841"/>
                </a:cubicBezTo>
                <a:cubicBezTo>
                  <a:pt x="488957" y="1602515"/>
                  <a:pt x="45101" y="1246057"/>
                  <a:pt x="0" y="1145604"/>
                </a:cubicBezTo>
                <a:close/>
              </a:path>
              <a:path w="1197854" h="1767841" stroke="0" extrusionOk="0">
                <a:moveTo>
                  <a:pt x="0" y="1145604"/>
                </a:moveTo>
                <a:cubicBezTo>
                  <a:pt x="39003" y="1135098"/>
                  <a:pt x="165674" y="1143296"/>
                  <a:pt x="299464" y="1145604"/>
                </a:cubicBezTo>
                <a:cubicBezTo>
                  <a:pt x="390146" y="1022495"/>
                  <a:pt x="381733" y="558206"/>
                  <a:pt x="299464" y="0"/>
                </a:cubicBezTo>
                <a:cubicBezTo>
                  <a:pt x="456590" y="43176"/>
                  <a:pt x="740307" y="-50930"/>
                  <a:pt x="898391" y="0"/>
                </a:cubicBezTo>
                <a:cubicBezTo>
                  <a:pt x="922659" y="249445"/>
                  <a:pt x="930277" y="824197"/>
                  <a:pt x="898391" y="1145604"/>
                </a:cubicBezTo>
                <a:cubicBezTo>
                  <a:pt x="1035431" y="1150680"/>
                  <a:pt x="1148403" y="1135049"/>
                  <a:pt x="1197854" y="1145604"/>
                </a:cubicBezTo>
                <a:cubicBezTo>
                  <a:pt x="1121075" y="1283688"/>
                  <a:pt x="886080" y="1530719"/>
                  <a:pt x="598927" y="1767841"/>
                </a:cubicBezTo>
                <a:cubicBezTo>
                  <a:pt x="420344" y="1638836"/>
                  <a:pt x="37254" y="1229875"/>
                  <a:pt x="0" y="114560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763495435">
                  <a:prstGeom prst="downArrow">
                    <a:avLst>
                      <a:gd name="adj1" fmla="val 50000"/>
                      <a:gd name="adj2" fmla="val 5194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Regeln</a:t>
            </a:r>
          </a:p>
        </p:txBody>
      </p:sp>
      <p:sp>
        <p:nvSpPr>
          <p:cNvPr id="10" name="Pfeil nach unten 31">
            <a:extLst>
              <a:ext uri="{FF2B5EF4-FFF2-40B4-BE49-F238E27FC236}">
                <a16:creationId xmlns:a16="http://schemas.microsoft.com/office/drawing/2014/main" id="{043C0E40-422A-4DCD-8823-9D210EE15604}"/>
              </a:ext>
            </a:extLst>
          </p:cNvPr>
          <p:cNvSpPr/>
          <p:nvPr/>
        </p:nvSpPr>
        <p:spPr>
          <a:xfrm rot="19850637">
            <a:off x="3856266" y="4299989"/>
            <a:ext cx="621975" cy="1253390"/>
          </a:xfrm>
          <a:custGeom>
            <a:avLst/>
            <a:gdLst>
              <a:gd name="connsiteX0" fmla="*/ 0 w 621975"/>
              <a:gd name="connsiteY0" fmla="*/ 942403 h 1253390"/>
              <a:gd name="connsiteX1" fmla="*/ 155494 w 621975"/>
              <a:gd name="connsiteY1" fmla="*/ 942403 h 1253390"/>
              <a:gd name="connsiteX2" fmla="*/ 155494 w 621975"/>
              <a:gd name="connsiteY2" fmla="*/ 0 h 1253390"/>
              <a:gd name="connsiteX3" fmla="*/ 466481 w 621975"/>
              <a:gd name="connsiteY3" fmla="*/ 0 h 1253390"/>
              <a:gd name="connsiteX4" fmla="*/ 466481 w 621975"/>
              <a:gd name="connsiteY4" fmla="*/ 942403 h 1253390"/>
              <a:gd name="connsiteX5" fmla="*/ 621975 w 621975"/>
              <a:gd name="connsiteY5" fmla="*/ 942403 h 1253390"/>
              <a:gd name="connsiteX6" fmla="*/ 310988 w 621975"/>
              <a:gd name="connsiteY6" fmla="*/ 1253390 h 1253390"/>
              <a:gd name="connsiteX7" fmla="*/ 0 w 621975"/>
              <a:gd name="connsiteY7" fmla="*/ 942403 h 125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975" h="1253390" fill="none" extrusionOk="0">
                <a:moveTo>
                  <a:pt x="0" y="942403"/>
                </a:moveTo>
                <a:cubicBezTo>
                  <a:pt x="16731" y="954645"/>
                  <a:pt x="112116" y="929047"/>
                  <a:pt x="155494" y="942403"/>
                </a:cubicBezTo>
                <a:cubicBezTo>
                  <a:pt x="235693" y="660507"/>
                  <a:pt x="129239" y="163322"/>
                  <a:pt x="155494" y="0"/>
                </a:cubicBezTo>
                <a:cubicBezTo>
                  <a:pt x="271834" y="27518"/>
                  <a:pt x="361889" y="-2674"/>
                  <a:pt x="466481" y="0"/>
                </a:cubicBezTo>
                <a:cubicBezTo>
                  <a:pt x="413724" y="305443"/>
                  <a:pt x="541171" y="725613"/>
                  <a:pt x="466481" y="942403"/>
                </a:cubicBezTo>
                <a:cubicBezTo>
                  <a:pt x="515833" y="939646"/>
                  <a:pt x="589567" y="936867"/>
                  <a:pt x="621975" y="942403"/>
                </a:cubicBezTo>
                <a:cubicBezTo>
                  <a:pt x="505857" y="1054933"/>
                  <a:pt x="389013" y="1146828"/>
                  <a:pt x="310988" y="1253390"/>
                </a:cubicBezTo>
                <a:cubicBezTo>
                  <a:pt x="196332" y="1147564"/>
                  <a:pt x="31545" y="974087"/>
                  <a:pt x="0" y="942403"/>
                </a:cubicBezTo>
                <a:close/>
              </a:path>
              <a:path w="621975" h="1253390" stroke="0" extrusionOk="0">
                <a:moveTo>
                  <a:pt x="0" y="942403"/>
                </a:moveTo>
                <a:cubicBezTo>
                  <a:pt x="21062" y="955641"/>
                  <a:pt x="90418" y="956384"/>
                  <a:pt x="155494" y="942403"/>
                </a:cubicBezTo>
                <a:cubicBezTo>
                  <a:pt x="196981" y="551692"/>
                  <a:pt x="121214" y="140760"/>
                  <a:pt x="155494" y="0"/>
                </a:cubicBezTo>
                <a:cubicBezTo>
                  <a:pt x="308648" y="-6905"/>
                  <a:pt x="369104" y="8798"/>
                  <a:pt x="466481" y="0"/>
                </a:cubicBezTo>
                <a:cubicBezTo>
                  <a:pt x="448944" y="122952"/>
                  <a:pt x="424471" y="844317"/>
                  <a:pt x="466481" y="942403"/>
                </a:cubicBezTo>
                <a:cubicBezTo>
                  <a:pt x="493828" y="956098"/>
                  <a:pt x="580387" y="945353"/>
                  <a:pt x="621975" y="942403"/>
                </a:cubicBezTo>
                <a:cubicBezTo>
                  <a:pt x="585362" y="1001169"/>
                  <a:pt x="354191" y="1201181"/>
                  <a:pt x="310988" y="1253390"/>
                </a:cubicBezTo>
                <a:cubicBezTo>
                  <a:pt x="274105" y="1210311"/>
                  <a:pt x="94392" y="1036134"/>
                  <a:pt x="0" y="94240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423919932">
                  <a:prstGeom prst="down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Regeln</a:t>
            </a:r>
          </a:p>
        </p:txBody>
      </p:sp>
      <p:sp>
        <p:nvSpPr>
          <p:cNvPr id="11" name="Pfeil nach unten 32">
            <a:extLst>
              <a:ext uri="{FF2B5EF4-FFF2-40B4-BE49-F238E27FC236}">
                <a16:creationId xmlns:a16="http://schemas.microsoft.com/office/drawing/2014/main" id="{26E5B57D-D1C8-40F6-A6BE-42C0028628BF}"/>
              </a:ext>
            </a:extLst>
          </p:cNvPr>
          <p:cNvSpPr/>
          <p:nvPr/>
        </p:nvSpPr>
        <p:spPr>
          <a:xfrm rot="19850637">
            <a:off x="5401004" y="4300242"/>
            <a:ext cx="621975" cy="1253390"/>
          </a:xfrm>
          <a:custGeom>
            <a:avLst/>
            <a:gdLst>
              <a:gd name="connsiteX0" fmla="*/ 0 w 621975"/>
              <a:gd name="connsiteY0" fmla="*/ 942403 h 1253390"/>
              <a:gd name="connsiteX1" fmla="*/ 155494 w 621975"/>
              <a:gd name="connsiteY1" fmla="*/ 942403 h 1253390"/>
              <a:gd name="connsiteX2" fmla="*/ 155494 w 621975"/>
              <a:gd name="connsiteY2" fmla="*/ 0 h 1253390"/>
              <a:gd name="connsiteX3" fmla="*/ 466481 w 621975"/>
              <a:gd name="connsiteY3" fmla="*/ 0 h 1253390"/>
              <a:gd name="connsiteX4" fmla="*/ 466481 w 621975"/>
              <a:gd name="connsiteY4" fmla="*/ 942403 h 1253390"/>
              <a:gd name="connsiteX5" fmla="*/ 621975 w 621975"/>
              <a:gd name="connsiteY5" fmla="*/ 942403 h 1253390"/>
              <a:gd name="connsiteX6" fmla="*/ 310988 w 621975"/>
              <a:gd name="connsiteY6" fmla="*/ 1253390 h 1253390"/>
              <a:gd name="connsiteX7" fmla="*/ 0 w 621975"/>
              <a:gd name="connsiteY7" fmla="*/ 942403 h 125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975" h="1253390" fill="none" extrusionOk="0">
                <a:moveTo>
                  <a:pt x="0" y="942403"/>
                </a:moveTo>
                <a:cubicBezTo>
                  <a:pt x="40066" y="932929"/>
                  <a:pt x="122476" y="941170"/>
                  <a:pt x="155494" y="942403"/>
                </a:cubicBezTo>
                <a:cubicBezTo>
                  <a:pt x="208223" y="734550"/>
                  <a:pt x="139397" y="206162"/>
                  <a:pt x="155494" y="0"/>
                </a:cubicBezTo>
                <a:cubicBezTo>
                  <a:pt x="300478" y="10737"/>
                  <a:pt x="373015" y="2006"/>
                  <a:pt x="466481" y="0"/>
                </a:cubicBezTo>
                <a:cubicBezTo>
                  <a:pt x="404912" y="350060"/>
                  <a:pt x="450003" y="652104"/>
                  <a:pt x="466481" y="942403"/>
                </a:cubicBezTo>
                <a:cubicBezTo>
                  <a:pt x="507881" y="954505"/>
                  <a:pt x="597732" y="942220"/>
                  <a:pt x="621975" y="942403"/>
                </a:cubicBezTo>
                <a:cubicBezTo>
                  <a:pt x="490545" y="1059491"/>
                  <a:pt x="466921" y="1152500"/>
                  <a:pt x="310988" y="1253390"/>
                </a:cubicBezTo>
                <a:cubicBezTo>
                  <a:pt x="228000" y="1132153"/>
                  <a:pt x="47398" y="995262"/>
                  <a:pt x="0" y="942403"/>
                </a:cubicBezTo>
                <a:close/>
              </a:path>
              <a:path w="621975" h="1253390" stroke="0" extrusionOk="0">
                <a:moveTo>
                  <a:pt x="0" y="942403"/>
                </a:moveTo>
                <a:cubicBezTo>
                  <a:pt x="49283" y="947371"/>
                  <a:pt x="90700" y="947559"/>
                  <a:pt x="155494" y="942403"/>
                </a:cubicBezTo>
                <a:cubicBezTo>
                  <a:pt x="179080" y="650640"/>
                  <a:pt x="200772" y="124431"/>
                  <a:pt x="155494" y="0"/>
                </a:cubicBezTo>
                <a:cubicBezTo>
                  <a:pt x="263442" y="-3743"/>
                  <a:pt x="379456" y="-9059"/>
                  <a:pt x="466481" y="0"/>
                </a:cubicBezTo>
                <a:cubicBezTo>
                  <a:pt x="502611" y="101491"/>
                  <a:pt x="514503" y="839886"/>
                  <a:pt x="466481" y="942403"/>
                </a:cubicBezTo>
                <a:cubicBezTo>
                  <a:pt x="527569" y="945906"/>
                  <a:pt x="562894" y="949680"/>
                  <a:pt x="621975" y="942403"/>
                </a:cubicBezTo>
                <a:cubicBezTo>
                  <a:pt x="454475" y="1056789"/>
                  <a:pt x="463304" y="1117063"/>
                  <a:pt x="310988" y="1253390"/>
                </a:cubicBezTo>
                <a:cubicBezTo>
                  <a:pt x="197996" y="1139350"/>
                  <a:pt x="61687" y="997146"/>
                  <a:pt x="0" y="94240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048788873">
                  <a:prstGeom prst="down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Regeln</a:t>
            </a:r>
          </a:p>
        </p:txBody>
      </p:sp>
      <p:sp>
        <p:nvSpPr>
          <p:cNvPr id="12" name="Pfeil nach unten 33">
            <a:extLst>
              <a:ext uri="{FF2B5EF4-FFF2-40B4-BE49-F238E27FC236}">
                <a16:creationId xmlns:a16="http://schemas.microsoft.com/office/drawing/2014/main" id="{52E49551-72AC-4FBE-A59E-04F27FD474FA}"/>
              </a:ext>
            </a:extLst>
          </p:cNvPr>
          <p:cNvSpPr/>
          <p:nvPr/>
        </p:nvSpPr>
        <p:spPr>
          <a:xfrm rot="19850637">
            <a:off x="2443388" y="4354970"/>
            <a:ext cx="621975" cy="1253390"/>
          </a:xfrm>
          <a:custGeom>
            <a:avLst/>
            <a:gdLst>
              <a:gd name="connsiteX0" fmla="*/ 0 w 621975"/>
              <a:gd name="connsiteY0" fmla="*/ 942403 h 1253390"/>
              <a:gd name="connsiteX1" fmla="*/ 155494 w 621975"/>
              <a:gd name="connsiteY1" fmla="*/ 942403 h 1253390"/>
              <a:gd name="connsiteX2" fmla="*/ 155494 w 621975"/>
              <a:gd name="connsiteY2" fmla="*/ 0 h 1253390"/>
              <a:gd name="connsiteX3" fmla="*/ 466481 w 621975"/>
              <a:gd name="connsiteY3" fmla="*/ 0 h 1253390"/>
              <a:gd name="connsiteX4" fmla="*/ 466481 w 621975"/>
              <a:gd name="connsiteY4" fmla="*/ 942403 h 1253390"/>
              <a:gd name="connsiteX5" fmla="*/ 621975 w 621975"/>
              <a:gd name="connsiteY5" fmla="*/ 942403 h 1253390"/>
              <a:gd name="connsiteX6" fmla="*/ 310988 w 621975"/>
              <a:gd name="connsiteY6" fmla="*/ 1253390 h 1253390"/>
              <a:gd name="connsiteX7" fmla="*/ 0 w 621975"/>
              <a:gd name="connsiteY7" fmla="*/ 942403 h 125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975" h="1253390" fill="none" extrusionOk="0">
                <a:moveTo>
                  <a:pt x="0" y="942403"/>
                </a:moveTo>
                <a:cubicBezTo>
                  <a:pt x="22707" y="951496"/>
                  <a:pt x="130404" y="932234"/>
                  <a:pt x="155494" y="942403"/>
                </a:cubicBezTo>
                <a:cubicBezTo>
                  <a:pt x="82689" y="540140"/>
                  <a:pt x="98267" y="370417"/>
                  <a:pt x="155494" y="0"/>
                </a:cubicBezTo>
                <a:cubicBezTo>
                  <a:pt x="273579" y="-15431"/>
                  <a:pt x="427617" y="-10441"/>
                  <a:pt x="466481" y="0"/>
                </a:cubicBezTo>
                <a:cubicBezTo>
                  <a:pt x="436878" y="370565"/>
                  <a:pt x="391954" y="756441"/>
                  <a:pt x="466481" y="942403"/>
                </a:cubicBezTo>
                <a:cubicBezTo>
                  <a:pt x="503827" y="951758"/>
                  <a:pt x="591118" y="929500"/>
                  <a:pt x="621975" y="942403"/>
                </a:cubicBezTo>
                <a:cubicBezTo>
                  <a:pt x="526714" y="1085093"/>
                  <a:pt x="354154" y="1171795"/>
                  <a:pt x="310988" y="1253390"/>
                </a:cubicBezTo>
                <a:cubicBezTo>
                  <a:pt x="241245" y="1128487"/>
                  <a:pt x="169331" y="1083601"/>
                  <a:pt x="0" y="942403"/>
                </a:cubicBezTo>
                <a:close/>
              </a:path>
              <a:path w="621975" h="1253390" stroke="0" extrusionOk="0">
                <a:moveTo>
                  <a:pt x="0" y="942403"/>
                </a:moveTo>
                <a:cubicBezTo>
                  <a:pt x="63414" y="931720"/>
                  <a:pt x="109475" y="941887"/>
                  <a:pt x="155494" y="942403"/>
                </a:cubicBezTo>
                <a:cubicBezTo>
                  <a:pt x="77568" y="527679"/>
                  <a:pt x="191937" y="160629"/>
                  <a:pt x="155494" y="0"/>
                </a:cubicBezTo>
                <a:cubicBezTo>
                  <a:pt x="189704" y="-23395"/>
                  <a:pt x="316780" y="-14010"/>
                  <a:pt x="466481" y="0"/>
                </a:cubicBezTo>
                <a:cubicBezTo>
                  <a:pt x="390533" y="274965"/>
                  <a:pt x="408178" y="677636"/>
                  <a:pt x="466481" y="942403"/>
                </a:cubicBezTo>
                <a:cubicBezTo>
                  <a:pt x="508997" y="953333"/>
                  <a:pt x="604581" y="936336"/>
                  <a:pt x="621975" y="942403"/>
                </a:cubicBezTo>
                <a:cubicBezTo>
                  <a:pt x="555679" y="962350"/>
                  <a:pt x="376512" y="1152980"/>
                  <a:pt x="310988" y="1253390"/>
                </a:cubicBezTo>
                <a:cubicBezTo>
                  <a:pt x="207285" y="1111646"/>
                  <a:pt x="45109" y="977731"/>
                  <a:pt x="0" y="94240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944729784">
                  <a:prstGeom prst="down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Regeln</a:t>
            </a:r>
          </a:p>
        </p:txBody>
      </p:sp>
      <p:sp>
        <p:nvSpPr>
          <p:cNvPr id="13" name="Pfeil nach unten 34">
            <a:extLst>
              <a:ext uri="{FF2B5EF4-FFF2-40B4-BE49-F238E27FC236}">
                <a16:creationId xmlns:a16="http://schemas.microsoft.com/office/drawing/2014/main" id="{3A75F53E-89FB-484C-AAE3-D4CB299D182F}"/>
              </a:ext>
            </a:extLst>
          </p:cNvPr>
          <p:cNvSpPr/>
          <p:nvPr/>
        </p:nvSpPr>
        <p:spPr>
          <a:xfrm rot="19850637">
            <a:off x="9861924" y="3981373"/>
            <a:ext cx="621975" cy="1253390"/>
          </a:xfrm>
          <a:custGeom>
            <a:avLst/>
            <a:gdLst>
              <a:gd name="connsiteX0" fmla="*/ 0 w 621975"/>
              <a:gd name="connsiteY0" fmla="*/ 942403 h 1253390"/>
              <a:gd name="connsiteX1" fmla="*/ 155494 w 621975"/>
              <a:gd name="connsiteY1" fmla="*/ 942403 h 1253390"/>
              <a:gd name="connsiteX2" fmla="*/ 155494 w 621975"/>
              <a:gd name="connsiteY2" fmla="*/ 0 h 1253390"/>
              <a:gd name="connsiteX3" fmla="*/ 466481 w 621975"/>
              <a:gd name="connsiteY3" fmla="*/ 0 h 1253390"/>
              <a:gd name="connsiteX4" fmla="*/ 466481 w 621975"/>
              <a:gd name="connsiteY4" fmla="*/ 942403 h 1253390"/>
              <a:gd name="connsiteX5" fmla="*/ 621975 w 621975"/>
              <a:gd name="connsiteY5" fmla="*/ 942403 h 1253390"/>
              <a:gd name="connsiteX6" fmla="*/ 310988 w 621975"/>
              <a:gd name="connsiteY6" fmla="*/ 1253390 h 1253390"/>
              <a:gd name="connsiteX7" fmla="*/ 0 w 621975"/>
              <a:gd name="connsiteY7" fmla="*/ 942403 h 125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975" h="1253390" fill="none" extrusionOk="0">
                <a:moveTo>
                  <a:pt x="0" y="942403"/>
                </a:moveTo>
                <a:cubicBezTo>
                  <a:pt x="39315" y="937165"/>
                  <a:pt x="86915" y="952716"/>
                  <a:pt x="155494" y="942403"/>
                </a:cubicBezTo>
                <a:cubicBezTo>
                  <a:pt x="196513" y="840997"/>
                  <a:pt x="99712" y="254184"/>
                  <a:pt x="155494" y="0"/>
                </a:cubicBezTo>
                <a:cubicBezTo>
                  <a:pt x="200679" y="-17722"/>
                  <a:pt x="393151" y="26840"/>
                  <a:pt x="466481" y="0"/>
                </a:cubicBezTo>
                <a:cubicBezTo>
                  <a:pt x="435602" y="460496"/>
                  <a:pt x="509158" y="716413"/>
                  <a:pt x="466481" y="942403"/>
                </a:cubicBezTo>
                <a:cubicBezTo>
                  <a:pt x="531363" y="934098"/>
                  <a:pt x="546449" y="954193"/>
                  <a:pt x="621975" y="942403"/>
                </a:cubicBezTo>
                <a:cubicBezTo>
                  <a:pt x="571891" y="984746"/>
                  <a:pt x="329686" y="1204905"/>
                  <a:pt x="310988" y="1253390"/>
                </a:cubicBezTo>
                <a:cubicBezTo>
                  <a:pt x="215297" y="1156467"/>
                  <a:pt x="141587" y="1070282"/>
                  <a:pt x="0" y="942403"/>
                </a:cubicBezTo>
                <a:close/>
              </a:path>
              <a:path w="621975" h="1253390" stroke="0" extrusionOk="0">
                <a:moveTo>
                  <a:pt x="0" y="942403"/>
                </a:moveTo>
                <a:cubicBezTo>
                  <a:pt x="50778" y="935495"/>
                  <a:pt x="107129" y="951932"/>
                  <a:pt x="155494" y="942403"/>
                </a:cubicBezTo>
                <a:cubicBezTo>
                  <a:pt x="144234" y="507758"/>
                  <a:pt x="202911" y="378413"/>
                  <a:pt x="155494" y="0"/>
                </a:cubicBezTo>
                <a:cubicBezTo>
                  <a:pt x="310868" y="10318"/>
                  <a:pt x="409085" y="-7767"/>
                  <a:pt x="466481" y="0"/>
                </a:cubicBezTo>
                <a:cubicBezTo>
                  <a:pt x="392360" y="450277"/>
                  <a:pt x="522984" y="782923"/>
                  <a:pt x="466481" y="942403"/>
                </a:cubicBezTo>
                <a:cubicBezTo>
                  <a:pt x="526511" y="929575"/>
                  <a:pt x="579664" y="950011"/>
                  <a:pt x="621975" y="942403"/>
                </a:cubicBezTo>
                <a:cubicBezTo>
                  <a:pt x="577665" y="964742"/>
                  <a:pt x="447591" y="1093640"/>
                  <a:pt x="310988" y="1253390"/>
                </a:cubicBezTo>
                <a:cubicBezTo>
                  <a:pt x="277485" y="1194060"/>
                  <a:pt x="125681" y="1083414"/>
                  <a:pt x="0" y="94240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346113102">
                  <a:prstGeom prst="down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Regeln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BC19A74-4132-44E3-903E-70C7B65FDF57}"/>
              </a:ext>
            </a:extLst>
          </p:cNvPr>
          <p:cNvSpPr txBox="1"/>
          <p:nvPr/>
        </p:nvSpPr>
        <p:spPr>
          <a:xfrm>
            <a:off x="353411" y="449050"/>
            <a:ext cx="3169170" cy="475655"/>
          </a:xfrm>
          <a:custGeom>
            <a:avLst/>
            <a:gdLst>
              <a:gd name="connsiteX0" fmla="*/ 0 w 3169170"/>
              <a:gd name="connsiteY0" fmla="*/ 0 h 475655"/>
              <a:gd name="connsiteX1" fmla="*/ 633834 w 3169170"/>
              <a:gd name="connsiteY1" fmla="*/ 0 h 475655"/>
              <a:gd name="connsiteX2" fmla="*/ 1299360 w 3169170"/>
              <a:gd name="connsiteY2" fmla="*/ 0 h 475655"/>
              <a:gd name="connsiteX3" fmla="*/ 1996577 w 3169170"/>
              <a:gd name="connsiteY3" fmla="*/ 0 h 475655"/>
              <a:gd name="connsiteX4" fmla="*/ 2535336 w 3169170"/>
              <a:gd name="connsiteY4" fmla="*/ 0 h 475655"/>
              <a:gd name="connsiteX5" fmla="*/ 3169170 w 3169170"/>
              <a:gd name="connsiteY5" fmla="*/ 0 h 475655"/>
              <a:gd name="connsiteX6" fmla="*/ 3169170 w 3169170"/>
              <a:gd name="connsiteY6" fmla="*/ 475655 h 475655"/>
              <a:gd name="connsiteX7" fmla="*/ 2630411 w 3169170"/>
              <a:gd name="connsiteY7" fmla="*/ 475655 h 475655"/>
              <a:gd name="connsiteX8" fmla="*/ 1964885 w 3169170"/>
              <a:gd name="connsiteY8" fmla="*/ 475655 h 475655"/>
              <a:gd name="connsiteX9" fmla="*/ 1331051 w 3169170"/>
              <a:gd name="connsiteY9" fmla="*/ 475655 h 475655"/>
              <a:gd name="connsiteX10" fmla="*/ 633834 w 3169170"/>
              <a:gd name="connsiteY10" fmla="*/ 475655 h 475655"/>
              <a:gd name="connsiteX11" fmla="*/ 0 w 3169170"/>
              <a:gd name="connsiteY11" fmla="*/ 475655 h 475655"/>
              <a:gd name="connsiteX12" fmla="*/ 0 w 3169170"/>
              <a:gd name="connsiteY12" fmla="*/ 0 h 475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69170" h="475655" extrusionOk="0">
                <a:moveTo>
                  <a:pt x="0" y="0"/>
                </a:moveTo>
                <a:cubicBezTo>
                  <a:pt x="170707" y="957"/>
                  <a:pt x="332987" y="1075"/>
                  <a:pt x="633834" y="0"/>
                </a:cubicBezTo>
                <a:cubicBezTo>
                  <a:pt x="934681" y="-1075"/>
                  <a:pt x="1051602" y="-20342"/>
                  <a:pt x="1299360" y="0"/>
                </a:cubicBezTo>
                <a:cubicBezTo>
                  <a:pt x="1547118" y="20342"/>
                  <a:pt x="1688716" y="-384"/>
                  <a:pt x="1996577" y="0"/>
                </a:cubicBezTo>
                <a:cubicBezTo>
                  <a:pt x="2304438" y="384"/>
                  <a:pt x="2331901" y="19718"/>
                  <a:pt x="2535336" y="0"/>
                </a:cubicBezTo>
                <a:cubicBezTo>
                  <a:pt x="2738771" y="-19718"/>
                  <a:pt x="2926774" y="19363"/>
                  <a:pt x="3169170" y="0"/>
                </a:cubicBezTo>
                <a:cubicBezTo>
                  <a:pt x="3159595" y="121097"/>
                  <a:pt x="3157591" y="298388"/>
                  <a:pt x="3169170" y="475655"/>
                </a:cubicBezTo>
                <a:cubicBezTo>
                  <a:pt x="3050895" y="457110"/>
                  <a:pt x="2883654" y="502530"/>
                  <a:pt x="2630411" y="475655"/>
                </a:cubicBezTo>
                <a:cubicBezTo>
                  <a:pt x="2377168" y="448780"/>
                  <a:pt x="2100755" y="462514"/>
                  <a:pt x="1964885" y="475655"/>
                </a:cubicBezTo>
                <a:cubicBezTo>
                  <a:pt x="1829015" y="488796"/>
                  <a:pt x="1474019" y="497078"/>
                  <a:pt x="1331051" y="475655"/>
                </a:cubicBezTo>
                <a:cubicBezTo>
                  <a:pt x="1188083" y="454232"/>
                  <a:pt x="804423" y="483389"/>
                  <a:pt x="633834" y="475655"/>
                </a:cubicBezTo>
                <a:cubicBezTo>
                  <a:pt x="463245" y="467921"/>
                  <a:pt x="284967" y="459751"/>
                  <a:pt x="0" y="475655"/>
                </a:cubicBezTo>
                <a:cubicBezTo>
                  <a:pt x="-2453" y="362334"/>
                  <a:pt x="-11893" y="136927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169643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de-DE" sz="2800" b="1" dirty="0"/>
              <a:t>Gelebte Regulierung</a:t>
            </a:r>
            <a:endParaRPr lang="de-DE" b="1" dirty="0"/>
          </a:p>
        </p:txBody>
      </p:sp>
      <p:sp>
        <p:nvSpPr>
          <p:cNvPr id="15" name="Pfeil nach links 36">
            <a:extLst>
              <a:ext uri="{FF2B5EF4-FFF2-40B4-BE49-F238E27FC236}">
                <a16:creationId xmlns:a16="http://schemas.microsoft.com/office/drawing/2014/main" id="{7E42C332-6DC6-42E0-949D-BE30124EDF85}"/>
              </a:ext>
            </a:extLst>
          </p:cNvPr>
          <p:cNvSpPr/>
          <p:nvPr/>
        </p:nvSpPr>
        <p:spPr>
          <a:xfrm rot="13389503">
            <a:off x="3266064" y="3184791"/>
            <a:ext cx="401565" cy="284231"/>
          </a:xfrm>
          <a:custGeom>
            <a:avLst/>
            <a:gdLst>
              <a:gd name="connsiteX0" fmla="*/ 0 w 401565"/>
              <a:gd name="connsiteY0" fmla="*/ 142116 h 284231"/>
              <a:gd name="connsiteX1" fmla="*/ 142116 w 401565"/>
              <a:gd name="connsiteY1" fmla="*/ 0 h 284231"/>
              <a:gd name="connsiteX2" fmla="*/ 142116 w 401565"/>
              <a:gd name="connsiteY2" fmla="*/ 71058 h 284231"/>
              <a:gd name="connsiteX3" fmla="*/ 401565 w 401565"/>
              <a:gd name="connsiteY3" fmla="*/ 71058 h 284231"/>
              <a:gd name="connsiteX4" fmla="*/ 401565 w 401565"/>
              <a:gd name="connsiteY4" fmla="*/ 213173 h 284231"/>
              <a:gd name="connsiteX5" fmla="*/ 142116 w 401565"/>
              <a:gd name="connsiteY5" fmla="*/ 213173 h 284231"/>
              <a:gd name="connsiteX6" fmla="*/ 142116 w 401565"/>
              <a:gd name="connsiteY6" fmla="*/ 284231 h 284231"/>
              <a:gd name="connsiteX7" fmla="*/ 0 w 401565"/>
              <a:gd name="connsiteY7" fmla="*/ 142116 h 28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1565" h="284231" fill="none" extrusionOk="0">
                <a:moveTo>
                  <a:pt x="0" y="142116"/>
                </a:moveTo>
                <a:cubicBezTo>
                  <a:pt x="36222" y="112707"/>
                  <a:pt x="115412" y="50299"/>
                  <a:pt x="142116" y="0"/>
                </a:cubicBezTo>
                <a:cubicBezTo>
                  <a:pt x="142664" y="22687"/>
                  <a:pt x="144030" y="51840"/>
                  <a:pt x="142116" y="71058"/>
                </a:cubicBezTo>
                <a:cubicBezTo>
                  <a:pt x="189059" y="83523"/>
                  <a:pt x="328641" y="72850"/>
                  <a:pt x="401565" y="71058"/>
                </a:cubicBezTo>
                <a:cubicBezTo>
                  <a:pt x="392280" y="112202"/>
                  <a:pt x="408583" y="176220"/>
                  <a:pt x="401565" y="213173"/>
                </a:cubicBezTo>
                <a:cubicBezTo>
                  <a:pt x="289473" y="200393"/>
                  <a:pt x="180620" y="200659"/>
                  <a:pt x="142116" y="213173"/>
                </a:cubicBezTo>
                <a:cubicBezTo>
                  <a:pt x="136073" y="224379"/>
                  <a:pt x="146600" y="253071"/>
                  <a:pt x="142116" y="284231"/>
                </a:cubicBezTo>
                <a:cubicBezTo>
                  <a:pt x="78037" y="233257"/>
                  <a:pt x="25416" y="168772"/>
                  <a:pt x="0" y="142116"/>
                </a:cubicBezTo>
                <a:close/>
              </a:path>
              <a:path w="401565" h="284231" stroke="0" extrusionOk="0">
                <a:moveTo>
                  <a:pt x="0" y="142116"/>
                </a:moveTo>
                <a:cubicBezTo>
                  <a:pt x="20945" y="111818"/>
                  <a:pt x="137840" y="25983"/>
                  <a:pt x="142116" y="0"/>
                </a:cubicBezTo>
                <a:cubicBezTo>
                  <a:pt x="137086" y="8874"/>
                  <a:pt x="148366" y="38528"/>
                  <a:pt x="142116" y="71058"/>
                </a:cubicBezTo>
                <a:cubicBezTo>
                  <a:pt x="259284" y="71761"/>
                  <a:pt x="351986" y="87328"/>
                  <a:pt x="401565" y="71058"/>
                </a:cubicBezTo>
                <a:cubicBezTo>
                  <a:pt x="395391" y="94958"/>
                  <a:pt x="390022" y="181280"/>
                  <a:pt x="401565" y="213173"/>
                </a:cubicBezTo>
                <a:cubicBezTo>
                  <a:pt x="296756" y="218342"/>
                  <a:pt x="202675" y="227943"/>
                  <a:pt x="142116" y="213173"/>
                </a:cubicBezTo>
                <a:cubicBezTo>
                  <a:pt x="142331" y="230616"/>
                  <a:pt x="146547" y="256490"/>
                  <a:pt x="142116" y="284231"/>
                </a:cubicBezTo>
                <a:cubicBezTo>
                  <a:pt x="82519" y="236295"/>
                  <a:pt x="67359" y="204770"/>
                  <a:pt x="0" y="14211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448580454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links 37">
            <a:extLst>
              <a:ext uri="{FF2B5EF4-FFF2-40B4-BE49-F238E27FC236}">
                <a16:creationId xmlns:a16="http://schemas.microsoft.com/office/drawing/2014/main" id="{1A9CFFD1-E51C-4A1B-A3E4-7ACA5F31D87F}"/>
              </a:ext>
            </a:extLst>
          </p:cNvPr>
          <p:cNvSpPr/>
          <p:nvPr/>
        </p:nvSpPr>
        <p:spPr>
          <a:xfrm rot="19427354">
            <a:off x="1562535" y="3257477"/>
            <a:ext cx="401565" cy="284231"/>
          </a:xfrm>
          <a:custGeom>
            <a:avLst/>
            <a:gdLst>
              <a:gd name="connsiteX0" fmla="*/ 0 w 401565"/>
              <a:gd name="connsiteY0" fmla="*/ 142116 h 284231"/>
              <a:gd name="connsiteX1" fmla="*/ 142116 w 401565"/>
              <a:gd name="connsiteY1" fmla="*/ 0 h 284231"/>
              <a:gd name="connsiteX2" fmla="*/ 142116 w 401565"/>
              <a:gd name="connsiteY2" fmla="*/ 71058 h 284231"/>
              <a:gd name="connsiteX3" fmla="*/ 401565 w 401565"/>
              <a:gd name="connsiteY3" fmla="*/ 71058 h 284231"/>
              <a:gd name="connsiteX4" fmla="*/ 401565 w 401565"/>
              <a:gd name="connsiteY4" fmla="*/ 213173 h 284231"/>
              <a:gd name="connsiteX5" fmla="*/ 142116 w 401565"/>
              <a:gd name="connsiteY5" fmla="*/ 213173 h 284231"/>
              <a:gd name="connsiteX6" fmla="*/ 142116 w 401565"/>
              <a:gd name="connsiteY6" fmla="*/ 284231 h 284231"/>
              <a:gd name="connsiteX7" fmla="*/ 0 w 401565"/>
              <a:gd name="connsiteY7" fmla="*/ 142116 h 28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1565" h="284231" fill="none" extrusionOk="0">
                <a:moveTo>
                  <a:pt x="0" y="142116"/>
                </a:moveTo>
                <a:cubicBezTo>
                  <a:pt x="62592" y="66939"/>
                  <a:pt x="61566" y="55453"/>
                  <a:pt x="142116" y="0"/>
                </a:cubicBezTo>
                <a:cubicBezTo>
                  <a:pt x="144395" y="23981"/>
                  <a:pt x="147438" y="55569"/>
                  <a:pt x="142116" y="71058"/>
                </a:cubicBezTo>
                <a:cubicBezTo>
                  <a:pt x="251137" y="68017"/>
                  <a:pt x="373102" y="74356"/>
                  <a:pt x="401565" y="71058"/>
                </a:cubicBezTo>
                <a:cubicBezTo>
                  <a:pt x="407981" y="93321"/>
                  <a:pt x="410039" y="145280"/>
                  <a:pt x="401565" y="213173"/>
                </a:cubicBezTo>
                <a:cubicBezTo>
                  <a:pt x="351500" y="223860"/>
                  <a:pt x="246004" y="196501"/>
                  <a:pt x="142116" y="213173"/>
                </a:cubicBezTo>
                <a:cubicBezTo>
                  <a:pt x="147335" y="229980"/>
                  <a:pt x="143586" y="269733"/>
                  <a:pt x="142116" y="284231"/>
                </a:cubicBezTo>
                <a:cubicBezTo>
                  <a:pt x="94854" y="252462"/>
                  <a:pt x="55605" y="197674"/>
                  <a:pt x="0" y="142116"/>
                </a:cubicBezTo>
                <a:close/>
              </a:path>
              <a:path w="401565" h="284231" stroke="0" extrusionOk="0">
                <a:moveTo>
                  <a:pt x="0" y="142116"/>
                </a:moveTo>
                <a:cubicBezTo>
                  <a:pt x="56895" y="76985"/>
                  <a:pt x="105345" y="49195"/>
                  <a:pt x="142116" y="0"/>
                </a:cubicBezTo>
                <a:cubicBezTo>
                  <a:pt x="139223" y="20139"/>
                  <a:pt x="138309" y="55944"/>
                  <a:pt x="142116" y="71058"/>
                </a:cubicBezTo>
                <a:cubicBezTo>
                  <a:pt x="246627" y="56263"/>
                  <a:pt x="350920" y="72847"/>
                  <a:pt x="401565" y="71058"/>
                </a:cubicBezTo>
                <a:cubicBezTo>
                  <a:pt x="397487" y="134805"/>
                  <a:pt x="400616" y="187672"/>
                  <a:pt x="401565" y="213173"/>
                </a:cubicBezTo>
                <a:cubicBezTo>
                  <a:pt x="325094" y="232566"/>
                  <a:pt x="269959" y="233137"/>
                  <a:pt x="142116" y="213173"/>
                </a:cubicBezTo>
                <a:cubicBezTo>
                  <a:pt x="143501" y="241041"/>
                  <a:pt x="139783" y="259916"/>
                  <a:pt x="142116" y="284231"/>
                </a:cubicBezTo>
                <a:cubicBezTo>
                  <a:pt x="89679" y="231179"/>
                  <a:pt x="13712" y="176865"/>
                  <a:pt x="0" y="14211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3628000160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oben 2">
            <a:extLst>
              <a:ext uri="{FF2B5EF4-FFF2-40B4-BE49-F238E27FC236}">
                <a16:creationId xmlns:a16="http://schemas.microsoft.com/office/drawing/2014/main" id="{D2439044-1541-4AB5-8921-CCBC542BAD54}"/>
              </a:ext>
            </a:extLst>
          </p:cNvPr>
          <p:cNvSpPr/>
          <p:nvPr/>
        </p:nvSpPr>
        <p:spPr>
          <a:xfrm rot="19803510">
            <a:off x="3108872" y="4285697"/>
            <a:ext cx="437710" cy="1115340"/>
          </a:xfrm>
          <a:custGeom>
            <a:avLst/>
            <a:gdLst>
              <a:gd name="connsiteX0" fmla="*/ 0 w 437710"/>
              <a:gd name="connsiteY0" fmla="*/ 218855 h 1115340"/>
              <a:gd name="connsiteX1" fmla="*/ 218855 w 437710"/>
              <a:gd name="connsiteY1" fmla="*/ 0 h 1115340"/>
              <a:gd name="connsiteX2" fmla="*/ 437710 w 437710"/>
              <a:gd name="connsiteY2" fmla="*/ 218855 h 1115340"/>
              <a:gd name="connsiteX3" fmla="*/ 328283 w 437710"/>
              <a:gd name="connsiteY3" fmla="*/ 218855 h 1115340"/>
              <a:gd name="connsiteX4" fmla="*/ 328283 w 437710"/>
              <a:gd name="connsiteY4" fmla="*/ 1115340 h 1115340"/>
              <a:gd name="connsiteX5" fmla="*/ 109428 w 437710"/>
              <a:gd name="connsiteY5" fmla="*/ 1115340 h 1115340"/>
              <a:gd name="connsiteX6" fmla="*/ 109428 w 437710"/>
              <a:gd name="connsiteY6" fmla="*/ 218855 h 1115340"/>
              <a:gd name="connsiteX7" fmla="*/ 0 w 437710"/>
              <a:gd name="connsiteY7" fmla="*/ 218855 h 111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710" h="1115340" fill="none" extrusionOk="0">
                <a:moveTo>
                  <a:pt x="0" y="218855"/>
                </a:moveTo>
                <a:cubicBezTo>
                  <a:pt x="32958" y="175677"/>
                  <a:pt x="178013" y="40491"/>
                  <a:pt x="218855" y="0"/>
                </a:cubicBezTo>
                <a:cubicBezTo>
                  <a:pt x="336759" y="97764"/>
                  <a:pt x="358603" y="113052"/>
                  <a:pt x="437710" y="218855"/>
                </a:cubicBezTo>
                <a:cubicBezTo>
                  <a:pt x="386669" y="218280"/>
                  <a:pt x="354622" y="222745"/>
                  <a:pt x="328283" y="218855"/>
                </a:cubicBezTo>
                <a:cubicBezTo>
                  <a:pt x="378996" y="331789"/>
                  <a:pt x="392928" y="1005319"/>
                  <a:pt x="328283" y="1115340"/>
                </a:cubicBezTo>
                <a:cubicBezTo>
                  <a:pt x="223209" y="1119838"/>
                  <a:pt x="209134" y="1095699"/>
                  <a:pt x="109428" y="1115340"/>
                </a:cubicBezTo>
                <a:cubicBezTo>
                  <a:pt x="184512" y="746653"/>
                  <a:pt x="151691" y="605385"/>
                  <a:pt x="109428" y="218855"/>
                </a:cubicBezTo>
                <a:cubicBezTo>
                  <a:pt x="76492" y="212976"/>
                  <a:pt x="47020" y="227696"/>
                  <a:pt x="0" y="218855"/>
                </a:cubicBezTo>
                <a:close/>
              </a:path>
              <a:path w="437710" h="1115340" stroke="0" extrusionOk="0">
                <a:moveTo>
                  <a:pt x="0" y="218855"/>
                </a:moveTo>
                <a:cubicBezTo>
                  <a:pt x="89680" y="123379"/>
                  <a:pt x="145349" y="99425"/>
                  <a:pt x="218855" y="0"/>
                </a:cubicBezTo>
                <a:cubicBezTo>
                  <a:pt x="279689" y="92847"/>
                  <a:pt x="325718" y="119468"/>
                  <a:pt x="437710" y="218855"/>
                </a:cubicBezTo>
                <a:cubicBezTo>
                  <a:pt x="414041" y="209803"/>
                  <a:pt x="346456" y="227042"/>
                  <a:pt x="328283" y="218855"/>
                </a:cubicBezTo>
                <a:cubicBezTo>
                  <a:pt x="332502" y="352166"/>
                  <a:pt x="327366" y="814910"/>
                  <a:pt x="328283" y="1115340"/>
                </a:cubicBezTo>
                <a:cubicBezTo>
                  <a:pt x="285214" y="1119557"/>
                  <a:pt x="150443" y="1111536"/>
                  <a:pt x="109428" y="1115340"/>
                </a:cubicBezTo>
                <a:cubicBezTo>
                  <a:pt x="184348" y="967347"/>
                  <a:pt x="157377" y="525611"/>
                  <a:pt x="109428" y="218855"/>
                </a:cubicBezTo>
                <a:cubicBezTo>
                  <a:pt x="56708" y="221261"/>
                  <a:pt x="22896" y="217856"/>
                  <a:pt x="0" y="21885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967311163">
                  <a:prstGeom prst="up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none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Mitwirken</a:t>
            </a:r>
          </a:p>
        </p:txBody>
      </p:sp>
      <p:sp>
        <p:nvSpPr>
          <p:cNvPr id="18" name="Pfeil nach oben 29">
            <a:extLst>
              <a:ext uri="{FF2B5EF4-FFF2-40B4-BE49-F238E27FC236}">
                <a16:creationId xmlns:a16="http://schemas.microsoft.com/office/drawing/2014/main" id="{88EDC7B5-4B6B-4F2C-9ADE-4974CC7E9F5D}"/>
              </a:ext>
            </a:extLst>
          </p:cNvPr>
          <p:cNvSpPr/>
          <p:nvPr/>
        </p:nvSpPr>
        <p:spPr>
          <a:xfrm rot="19803510">
            <a:off x="4551020" y="4248598"/>
            <a:ext cx="437710" cy="1115340"/>
          </a:xfrm>
          <a:custGeom>
            <a:avLst/>
            <a:gdLst>
              <a:gd name="connsiteX0" fmla="*/ 0 w 437710"/>
              <a:gd name="connsiteY0" fmla="*/ 218855 h 1115340"/>
              <a:gd name="connsiteX1" fmla="*/ 218855 w 437710"/>
              <a:gd name="connsiteY1" fmla="*/ 0 h 1115340"/>
              <a:gd name="connsiteX2" fmla="*/ 437710 w 437710"/>
              <a:gd name="connsiteY2" fmla="*/ 218855 h 1115340"/>
              <a:gd name="connsiteX3" fmla="*/ 328283 w 437710"/>
              <a:gd name="connsiteY3" fmla="*/ 218855 h 1115340"/>
              <a:gd name="connsiteX4" fmla="*/ 328283 w 437710"/>
              <a:gd name="connsiteY4" fmla="*/ 1115340 h 1115340"/>
              <a:gd name="connsiteX5" fmla="*/ 109428 w 437710"/>
              <a:gd name="connsiteY5" fmla="*/ 1115340 h 1115340"/>
              <a:gd name="connsiteX6" fmla="*/ 109428 w 437710"/>
              <a:gd name="connsiteY6" fmla="*/ 218855 h 1115340"/>
              <a:gd name="connsiteX7" fmla="*/ 0 w 437710"/>
              <a:gd name="connsiteY7" fmla="*/ 218855 h 111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710" h="1115340" fill="none" extrusionOk="0">
                <a:moveTo>
                  <a:pt x="0" y="218855"/>
                </a:moveTo>
                <a:cubicBezTo>
                  <a:pt x="92753" y="162634"/>
                  <a:pt x="158372" y="40708"/>
                  <a:pt x="218855" y="0"/>
                </a:cubicBezTo>
                <a:cubicBezTo>
                  <a:pt x="248354" y="53992"/>
                  <a:pt x="368218" y="150363"/>
                  <a:pt x="437710" y="218855"/>
                </a:cubicBezTo>
                <a:cubicBezTo>
                  <a:pt x="419800" y="218722"/>
                  <a:pt x="372443" y="226113"/>
                  <a:pt x="328283" y="218855"/>
                </a:cubicBezTo>
                <a:cubicBezTo>
                  <a:pt x="274305" y="443839"/>
                  <a:pt x="293754" y="1017398"/>
                  <a:pt x="328283" y="1115340"/>
                </a:cubicBezTo>
                <a:cubicBezTo>
                  <a:pt x="232756" y="1122282"/>
                  <a:pt x="144783" y="1124123"/>
                  <a:pt x="109428" y="1115340"/>
                </a:cubicBezTo>
                <a:cubicBezTo>
                  <a:pt x="62354" y="716082"/>
                  <a:pt x="139062" y="362988"/>
                  <a:pt x="109428" y="218855"/>
                </a:cubicBezTo>
                <a:cubicBezTo>
                  <a:pt x="82903" y="214636"/>
                  <a:pt x="12655" y="226315"/>
                  <a:pt x="0" y="218855"/>
                </a:cubicBezTo>
                <a:close/>
              </a:path>
              <a:path w="437710" h="1115340" stroke="0" extrusionOk="0">
                <a:moveTo>
                  <a:pt x="0" y="218855"/>
                </a:moveTo>
                <a:cubicBezTo>
                  <a:pt x="60028" y="161448"/>
                  <a:pt x="208155" y="33704"/>
                  <a:pt x="218855" y="0"/>
                </a:cubicBezTo>
                <a:cubicBezTo>
                  <a:pt x="309271" y="124149"/>
                  <a:pt x="412865" y="157777"/>
                  <a:pt x="437710" y="218855"/>
                </a:cubicBezTo>
                <a:cubicBezTo>
                  <a:pt x="394996" y="214571"/>
                  <a:pt x="379684" y="225233"/>
                  <a:pt x="328283" y="218855"/>
                </a:cubicBezTo>
                <a:cubicBezTo>
                  <a:pt x="393605" y="424764"/>
                  <a:pt x="306807" y="812032"/>
                  <a:pt x="328283" y="1115340"/>
                </a:cubicBezTo>
                <a:cubicBezTo>
                  <a:pt x="285361" y="1108614"/>
                  <a:pt x="171891" y="1112334"/>
                  <a:pt x="109428" y="1115340"/>
                </a:cubicBezTo>
                <a:cubicBezTo>
                  <a:pt x="49424" y="1005417"/>
                  <a:pt x="175400" y="485587"/>
                  <a:pt x="109428" y="218855"/>
                </a:cubicBezTo>
                <a:cubicBezTo>
                  <a:pt x="70137" y="214332"/>
                  <a:pt x="28100" y="223941"/>
                  <a:pt x="0" y="21885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736358637">
                  <a:prstGeom prst="up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none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Mitwirken</a:t>
            </a:r>
          </a:p>
        </p:txBody>
      </p:sp>
      <p:sp>
        <p:nvSpPr>
          <p:cNvPr id="19" name="Pfeil nach oben 30">
            <a:extLst>
              <a:ext uri="{FF2B5EF4-FFF2-40B4-BE49-F238E27FC236}">
                <a16:creationId xmlns:a16="http://schemas.microsoft.com/office/drawing/2014/main" id="{E766B28A-41DA-4DD6-B14B-6982ECFFD925}"/>
              </a:ext>
            </a:extLst>
          </p:cNvPr>
          <p:cNvSpPr/>
          <p:nvPr/>
        </p:nvSpPr>
        <p:spPr>
          <a:xfrm rot="19803510">
            <a:off x="6003745" y="4194986"/>
            <a:ext cx="437710" cy="1115340"/>
          </a:xfrm>
          <a:custGeom>
            <a:avLst/>
            <a:gdLst>
              <a:gd name="connsiteX0" fmla="*/ 0 w 437710"/>
              <a:gd name="connsiteY0" fmla="*/ 218855 h 1115340"/>
              <a:gd name="connsiteX1" fmla="*/ 218855 w 437710"/>
              <a:gd name="connsiteY1" fmla="*/ 0 h 1115340"/>
              <a:gd name="connsiteX2" fmla="*/ 437710 w 437710"/>
              <a:gd name="connsiteY2" fmla="*/ 218855 h 1115340"/>
              <a:gd name="connsiteX3" fmla="*/ 328283 w 437710"/>
              <a:gd name="connsiteY3" fmla="*/ 218855 h 1115340"/>
              <a:gd name="connsiteX4" fmla="*/ 328283 w 437710"/>
              <a:gd name="connsiteY4" fmla="*/ 1115340 h 1115340"/>
              <a:gd name="connsiteX5" fmla="*/ 109428 w 437710"/>
              <a:gd name="connsiteY5" fmla="*/ 1115340 h 1115340"/>
              <a:gd name="connsiteX6" fmla="*/ 109428 w 437710"/>
              <a:gd name="connsiteY6" fmla="*/ 218855 h 1115340"/>
              <a:gd name="connsiteX7" fmla="*/ 0 w 437710"/>
              <a:gd name="connsiteY7" fmla="*/ 218855 h 111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710" h="1115340" fill="none" extrusionOk="0">
                <a:moveTo>
                  <a:pt x="0" y="218855"/>
                </a:moveTo>
                <a:cubicBezTo>
                  <a:pt x="76910" y="132566"/>
                  <a:pt x="102289" y="99469"/>
                  <a:pt x="218855" y="0"/>
                </a:cubicBezTo>
                <a:cubicBezTo>
                  <a:pt x="265460" y="7703"/>
                  <a:pt x="397344" y="155748"/>
                  <a:pt x="437710" y="218855"/>
                </a:cubicBezTo>
                <a:cubicBezTo>
                  <a:pt x="386570" y="228332"/>
                  <a:pt x="376157" y="219435"/>
                  <a:pt x="328283" y="218855"/>
                </a:cubicBezTo>
                <a:cubicBezTo>
                  <a:pt x="379447" y="653583"/>
                  <a:pt x="383721" y="864287"/>
                  <a:pt x="328283" y="1115340"/>
                </a:cubicBezTo>
                <a:cubicBezTo>
                  <a:pt x="251246" y="1129714"/>
                  <a:pt x="195612" y="1131979"/>
                  <a:pt x="109428" y="1115340"/>
                </a:cubicBezTo>
                <a:cubicBezTo>
                  <a:pt x="161530" y="763354"/>
                  <a:pt x="182098" y="456221"/>
                  <a:pt x="109428" y="218855"/>
                </a:cubicBezTo>
                <a:cubicBezTo>
                  <a:pt x="86593" y="216847"/>
                  <a:pt x="24577" y="210230"/>
                  <a:pt x="0" y="218855"/>
                </a:cubicBezTo>
                <a:close/>
              </a:path>
              <a:path w="437710" h="1115340" stroke="0" extrusionOk="0">
                <a:moveTo>
                  <a:pt x="0" y="218855"/>
                </a:moveTo>
                <a:cubicBezTo>
                  <a:pt x="66942" y="135194"/>
                  <a:pt x="206420" y="46319"/>
                  <a:pt x="218855" y="0"/>
                </a:cubicBezTo>
                <a:cubicBezTo>
                  <a:pt x="266520" y="39541"/>
                  <a:pt x="317900" y="120270"/>
                  <a:pt x="437710" y="218855"/>
                </a:cubicBezTo>
                <a:cubicBezTo>
                  <a:pt x="425207" y="225102"/>
                  <a:pt x="370183" y="225966"/>
                  <a:pt x="328283" y="218855"/>
                </a:cubicBezTo>
                <a:cubicBezTo>
                  <a:pt x="369073" y="550708"/>
                  <a:pt x="324343" y="826611"/>
                  <a:pt x="328283" y="1115340"/>
                </a:cubicBezTo>
                <a:cubicBezTo>
                  <a:pt x="259497" y="1117793"/>
                  <a:pt x="171788" y="1098844"/>
                  <a:pt x="109428" y="1115340"/>
                </a:cubicBezTo>
                <a:cubicBezTo>
                  <a:pt x="135805" y="942010"/>
                  <a:pt x="129813" y="635426"/>
                  <a:pt x="109428" y="218855"/>
                </a:cubicBezTo>
                <a:cubicBezTo>
                  <a:pt x="76708" y="225687"/>
                  <a:pt x="33037" y="216483"/>
                  <a:pt x="0" y="21885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895206726">
                  <a:prstGeom prst="up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none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Mitwirken</a:t>
            </a:r>
          </a:p>
        </p:txBody>
      </p:sp>
      <p:sp>
        <p:nvSpPr>
          <p:cNvPr id="20" name="Pfeil nach oben 38">
            <a:extLst>
              <a:ext uri="{FF2B5EF4-FFF2-40B4-BE49-F238E27FC236}">
                <a16:creationId xmlns:a16="http://schemas.microsoft.com/office/drawing/2014/main" id="{38CFA7B2-A2FA-4E47-BB51-0CD895433D15}"/>
              </a:ext>
            </a:extLst>
          </p:cNvPr>
          <p:cNvSpPr/>
          <p:nvPr/>
        </p:nvSpPr>
        <p:spPr>
          <a:xfrm rot="19754452">
            <a:off x="7921655" y="3134828"/>
            <a:ext cx="598867" cy="1525989"/>
          </a:xfrm>
          <a:custGeom>
            <a:avLst/>
            <a:gdLst>
              <a:gd name="connsiteX0" fmla="*/ 0 w 598867"/>
              <a:gd name="connsiteY0" fmla="*/ 299434 h 1525989"/>
              <a:gd name="connsiteX1" fmla="*/ 299434 w 598867"/>
              <a:gd name="connsiteY1" fmla="*/ 0 h 1525989"/>
              <a:gd name="connsiteX2" fmla="*/ 598867 w 598867"/>
              <a:gd name="connsiteY2" fmla="*/ 299434 h 1525989"/>
              <a:gd name="connsiteX3" fmla="*/ 449150 w 598867"/>
              <a:gd name="connsiteY3" fmla="*/ 299434 h 1525989"/>
              <a:gd name="connsiteX4" fmla="*/ 449150 w 598867"/>
              <a:gd name="connsiteY4" fmla="*/ 1525989 h 1525989"/>
              <a:gd name="connsiteX5" fmla="*/ 149717 w 598867"/>
              <a:gd name="connsiteY5" fmla="*/ 1525989 h 1525989"/>
              <a:gd name="connsiteX6" fmla="*/ 149717 w 598867"/>
              <a:gd name="connsiteY6" fmla="*/ 299434 h 1525989"/>
              <a:gd name="connsiteX7" fmla="*/ 0 w 598867"/>
              <a:gd name="connsiteY7" fmla="*/ 299434 h 152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8867" h="1525989" fill="none" extrusionOk="0">
                <a:moveTo>
                  <a:pt x="0" y="299434"/>
                </a:moveTo>
                <a:cubicBezTo>
                  <a:pt x="48141" y="234912"/>
                  <a:pt x="218475" y="107468"/>
                  <a:pt x="299434" y="0"/>
                </a:cubicBezTo>
                <a:cubicBezTo>
                  <a:pt x="367440" y="97601"/>
                  <a:pt x="525857" y="238585"/>
                  <a:pt x="598867" y="299434"/>
                </a:cubicBezTo>
                <a:cubicBezTo>
                  <a:pt x="525940" y="296198"/>
                  <a:pt x="500158" y="309193"/>
                  <a:pt x="449150" y="299434"/>
                </a:cubicBezTo>
                <a:cubicBezTo>
                  <a:pt x="490567" y="803343"/>
                  <a:pt x="552048" y="1046509"/>
                  <a:pt x="449150" y="1525989"/>
                </a:cubicBezTo>
                <a:cubicBezTo>
                  <a:pt x="348220" y="1516625"/>
                  <a:pt x="249798" y="1535468"/>
                  <a:pt x="149717" y="1525989"/>
                </a:cubicBezTo>
                <a:cubicBezTo>
                  <a:pt x="172762" y="1168023"/>
                  <a:pt x="160727" y="758905"/>
                  <a:pt x="149717" y="299434"/>
                </a:cubicBezTo>
                <a:cubicBezTo>
                  <a:pt x="113933" y="292164"/>
                  <a:pt x="38037" y="304818"/>
                  <a:pt x="0" y="299434"/>
                </a:cubicBezTo>
                <a:close/>
              </a:path>
              <a:path w="598867" h="1525989" stroke="0" extrusionOk="0">
                <a:moveTo>
                  <a:pt x="0" y="299434"/>
                </a:moveTo>
                <a:cubicBezTo>
                  <a:pt x="112340" y="134953"/>
                  <a:pt x="201314" y="88152"/>
                  <a:pt x="299434" y="0"/>
                </a:cubicBezTo>
                <a:cubicBezTo>
                  <a:pt x="370099" y="104022"/>
                  <a:pt x="561494" y="243834"/>
                  <a:pt x="598867" y="299434"/>
                </a:cubicBezTo>
                <a:cubicBezTo>
                  <a:pt x="555167" y="302799"/>
                  <a:pt x="479468" y="295263"/>
                  <a:pt x="449150" y="299434"/>
                </a:cubicBezTo>
                <a:cubicBezTo>
                  <a:pt x="400445" y="719176"/>
                  <a:pt x="421715" y="1166253"/>
                  <a:pt x="449150" y="1525989"/>
                </a:cubicBezTo>
                <a:cubicBezTo>
                  <a:pt x="345006" y="1548530"/>
                  <a:pt x="285106" y="1521018"/>
                  <a:pt x="149717" y="1525989"/>
                </a:cubicBezTo>
                <a:cubicBezTo>
                  <a:pt x="157362" y="1203234"/>
                  <a:pt x="246447" y="819705"/>
                  <a:pt x="149717" y="299434"/>
                </a:cubicBezTo>
                <a:cubicBezTo>
                  <a:pt x="127152" y="286873"/>
                  <a:pt x="65492" y="306618"/>
                  <a:pt x="0" y="29943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657919633">
                  <a:prstGeom prst="up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none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Mitwirken</a:t>
            </a:r>
          </a:p>
        </p:txBody>
      </p:sp>
      <p:sp>
        <p:nvSpPr>
          <p:cNvPr id="21" name="Pfeil nach oben 39">
            <a:extLst>
              <a:ext uri="{FF2B5EF4-FFF2-40B4-BE49-F238E27FC236}">
                <a16:creationId xmlns:a16="http://schemas.microsoft.com/office/drawing/2014/main" id="{2A5F77AD-AA5C-4C35-94AF-E74852B9BAC4}"/>
              </a:ext>
            </a:extLst>
          </p:cNvPr>
          <p:cNvSpPr/>
          <p:nvPr/>
        </p:nvSpPr>
        <p:spPr>
          <a:xfrm rot="16200000">
            <a:off x="9933966" y="2008723"/>
            <a:ext cx="779416" cy="3128567"/>
          </a:xfrm>
          <a:custGeom>
            <a:avLst/>
            <a:gdLst>
              <a:gd name="connsiteX0" fmla="*/ 0 w 779416"/>
              <a:gd name="connsiteY0" fmla="*/ 389708 h 3128567"/>
              <a:gd name="connsiteX1" fmla="*/ 389708 w 779416"/>
              <a:gd name="connsiteY1" fmla="*/ 0 h 3128567"/>
              <a:gd name="connsiteX2" fmla="*/ 779416 w 779416"/>
              <a:gd name="connsiteY2" fmla="*/ 389708 h 3128567"/>
              <a:gd name="connsiteX3" fmla="*/ 584562 w 779416"/>
              <a:gd name="connsiteY3" fmla="*/ 389708 h 3128567"/>
              <a:gd name="connsiteX4" fmla="*/ 584562 w 779416"/>
              <a:gd name="connsiteY4" fmla="*/ 3128567 h 3128567"/>
              <a:gd name="connsiteX5" fmla="*/ 194854 w 779416"/>
              <a:gd name="connsiteY5" fmla="*/ 3128567 h 3128567"/>
              <a:gd name="connsiteX6" fmla="*/ 194854 w 779416"/>
              <a:gd name="connsiteY6" fmla="*/ 389708 h 3128567"/>
              <a:gd name="connsiteX7" fmla="*/ 0 w 779416"/>
              <a:gd name="connsiteY7" fmla="*/ 389708 h 312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9416" h="3128567" fill="none" extrusionOk="0">
                <a:moveTo>
                  <a:pt x="0" y="389708"/>
                </a:moveTo>
                <a:cubicBezTo>
                  <a:pt x="85167" y="365245"/>
                  <a:pt x="348283" y="88761"/>
                  <a:pt x="389708" y="0"/>
                </a:cubicBezTo>
                <a:cubicBezTo>
                  <a:pt x="510657" y="55523"/>
                  <a:pt x="620888" y="276649"/>
                  <a:pt x="779416" y="389708"/>
                </a:cubicBezTo>
                <a:cubicBezTo>
                  <a:pt x="715474" y="377512"/>
                  <a:pt x="681910" y="388308"/>
                  <a:pt x="584562" y="389708"/>
                </a:cubicBezTo>
                <a:cubicBezTo>
                  <a:pt x="748000" y="1747274"/>
                  <a:pt x="607256" y="2097466"/>
                  <a:pt x="584562" y="3128567"/>
                </a:cubicBezTo>
                <a:cubicBezTo>
                  <a:pt x="480689" y="3144518"/>
                  <a:pt x="333772" y="3159801"/>
                  <a:pt x="194854" y="3128567"/>
                </a:cubicBezTo>
                <a:cubicBezTo>
                  <a:pt x="191946" y="2055071"/>
                  <a:pt x="262812" y="1235412"/>
                  <a:pt x="194854" y="389708"/>
                </a:cubicBezTo>
                <a:cubicBezTo>
                  <a:pt x="122668" y="372811"/>
                  <a:pt x="26537" y="373332"/>
                  <a:pt x="0" y="389708"/>
                </a:cubicBezTo>
                <a:close/>
              </a:path>
              <a:path w="779416" h="3128567" stroke="0" extrusionOk="0">
                <a:moveTo>
                  <a:pt x="0" y="389708"/>
                </a:moveTo>
                <a:cubicBezTo>
                  <a:pt x="128699" y="262994"/>
                  <a:pt x="234377" y="131038"/>
                  <a:pt x="389708" y="0"/>
                </a:cubicBezTo>
                <a:cubicBezTo>
                  <a:pt x="543852" y="167806"/>
                  <a:pt x="647190" y="273115"/>
                  <a:pt x="779416" y="389708"/>
                </a:cubicBezTo>
                <a:cubicBezTo>
                  <a:pt x="740183" y="373631"/>
                  <a:pt x="660177" y="382823"/>
                  <a:pt x="584562" y="389708"/>
                </a:cubicBezTo>
                <a:cubicBezTo>
                  <a:pt x="748261" y="675822"/>
                  <a:pt x="561189" y="2535454"/>
                  <a:pt x="584562" y="3128567"/>
                </a:cubicBezTo>
                <a:cubicBezTo>
                  <a:pt x="501293" y="3118495"/>
                  <a:pt x="263966" y="3147451"/>
                  <a:pt x="194854" y="3128567"/>
                </a:cubicBezTo>
                <a:cubicBezTo>
                  <a:pt x="253230" y="2294498"/>
                  <a:pt x="288940" y="1507018"/>
                  <a:pt x="194854" y="389708"/>
                </a:cubicBezTo>
                <a:cubicBezTo>
                  <a:pt x="127912" y="397715"/>
                  <a:pt x="87564" y="381602"/>
                  <a:pt x="0" y="38970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3559957809">
                  <a:prstGeom prst="up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Schülerselbsverwaltung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22" name="Smiley 21">
            <a:extLst>
              <a:ext uri="{FF2B5EF4-FFF2-40B4-BE49-F238E27FC236}">
                <a16:creationId xmlns:a16="http://schemas.microsoft.com/office/drawing/2014/main" id="{0481F54E-2A96-4D48-81FD-72CAA6ED2B6F}"/>
              </a:ext>
            </a:extLst>
          </p:cNvPr>
          <p:cNvSpPr/>
          <p:nvPr/>
        </p:nvSpPr>
        <p:spPr>
          <a:xfrm>
            <a:off x="4189713" y="5691763"/>
            <a:ext cx="825065" cy="672673"/>
          </a:xfrm>
          <a:custGeom>
            <a:avLst/>
            <a:gdLst>
              <a:gd name="connsiteX0" fmla="*/ 0 w 825065"/>
              <a:gd name="connsiteY0" fmla="*/ 336337 h 672673"/>
              <a:gd name="connsiteX1" fmla="*/ 412533 w 825065"/>
              <a:gd name="connsiteY1" fmla="*/ 0 h 672673"/>
              <a:gd name="connsiteX2" fmla="*/ 825066 w 825065"/>
              <a:gd name="connsiteY2" fmla="*/ 336337 h 672673"/>
              <a:gd name="connsiteX3" fmla="*/ 412533 w 825065"/>
              <a:gd name="connsiteY3" fmla="*/ 672674 h 672673"/>
              <a:gd name="connsiteX4" fmla="*/ 0 w 825065"/>
              <a:gd name="connsiteY4" fmla="*/ 336337 h 672673"/>
              <a:gd name="connsiteX0" fmla="*/ 237397 w 825065"/>
              <a:gd name="connsiteY0" fmla="*/ 235747 h 672673"/>
              <a:gd name="connsiteX1" fmla="*/ 280369 w 825065"/>
              <a:gd name="connsiteY1" fmla="*/ 200712 h 672673"/>
              <a:gd name="connsiteX2" fmla="*/ 323341 w 825065"/>
              <a:gd name="connsiteY2" fmla="*/ 235747 h 672673"/>
              <a:gd name="connsiteX3" fmla="*/ 280369 w 825065"/>
              <a:gd name="connsiteY3" fmla="*/ 270782 h 672673"/>
              <a:gd name="connsiteX4" fmla="*/ 237397 w 825065"/>
              <a:gd name="connsiteY4" fmla="*/ 235747 h 672673"/>
              <a:gd name="connsiteX5" fmla="*/ 501724 w 825065"/>
              <a:gd name="connsiteY5" fmla="*/ 235747 h 672673"/>
              <a:gd name="connsiteX6" fmla="*/ 544696 w 825065"/>
              <a:gd name="connsiteY6" fmla="*/ 200712 h 672673"/>
              <a:gd name="connsiteX7" fmla="*/ 587668 w 825065"/>
              <a:gd name="connsiteY7" fmla="*/ 235747 h 672673"/>
              <a:gd name="connsiteX8" fmla="*/ 544696 w 825065"/>
              <a:gd name="connsiteY8" fmla="*/ 270782 h 672673"/>
              <a:gd name="connsiteX9" fmla="*/ 501724 w 825065"/>
              <a:gd name="connsiteY9" fmla="*/ 235747 h 672673"/>
              <a:gd name="connsiteX0" fmla="*/ 188937 w 825065"/>
              <a:gd name="connsiteY0" fmla="*/ 483015 h 672673"/>
              <a:gd name="connsiteX1" fmla="*/ 635606 w 825065"/>
              <a:gd name="connsiteY1" fmla="*/ 483015 h 672673"/>
              <a:gd name="connsiteX0" fmla="*/ 0 w 825065"/>
              <a:gd name="connsiteY0" fmla="*/ 336337 h 672673"/>
              <a:gd name="connsiteX1" fmla="*/ 412533 w 825065"/>
              <a:gd name="connsiteY1" fmla="*/ 0 h 672673"/>
              <a:gd name="connsiteX2" fmla="*/ 825066 w 825065"/>
              <a:gd name="connsiteY2" fmla="*/ 336337 h 672673"/>
              <a:gd name="connsiteX3" fmla="*/ 412533 w 825065"/>
              <a:gd name="connsiteY3" fmla="*/ 672674 h 672673"/>
              <a:gd name="connsiteX4" fmla="*/ 0 w 825065"/>
              <a:gd name="connsiteY4" fmla="*/ 336337 h 67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065" h="672673" stroke="0" extrusionOk="0">
                <a:moveTo>
                  <a:pt x="0" y="336337"/>
                </a:moveTo>
                <a:cubicBezTo>
                  <a:pt x="12376" y="204466"/>
                  <a:pt x="124230" y="-6120"/>
                  <a:pt x="412533" y="0"/>
                </a:cubicBezTo>
                <a:cubicBezTo>
                  <a:pt x="656601" y="543"/>
                  <a:pt x="797994" y="111799"/>
                  <a:pt x="825066" y="336337"/>
                </a:cubicBezTo>
                <a:cubicBezTo>
                  <a:pt x="797640" y="551576"/>
                  <a:pt x="654585" y="652278"/>
                  <a:pt x="412533" y="672674"/>
                </a:cubicBezTo>
                <a:cubicBezTo>
                  <a:pt x="210487" y="662453"/>
                  <a:pt x="656" y="479769"/>
                  <a:pt x="0" y="336337"/>
                </a:cubicBezTo>
                <a:close/>
              </a:path>
              <a:path w="825065" h="672673" fill="darkenLess" extrusionOk="0">
                <a:moveTo>
                  <a:pt x="237397" y="235747"/>
                </a:moveTo>
                <a:cubicBezTo>
                  <a:pt x="236189" y="216087"/>
                  <a:pt x="251260" y="205097"/>
                  <a:pt x="280369" y="200712"/>
                </a:cubicBezTo>
                <a:cubicBezTo>
                  <a:pt x="306453" y="203310"/>
                  <a:pt x="322275" y="221226"/>
                  <a:pt x="323341" y="235747"/>
                </a:cubicBezTo>
                <a:cubicBezTo>
                  <a:pt x="321980" y="256664"/>
                  <a:pt x="301144" y="275044"/>
                  <a:pt x="280369" y="270782"/>
                </a:cubicBezTo>
                <a:cubicBezTo>
                  <a:pt x="256360" y="271308"/>
                  <a:pt x="239434" y="253694"/>
                  <a:pt x="237397" y="235747"/>
                </a:cubicBezTo>
                <a:moveTo>
                  <a:pt x="501724" y="235747"/>
                </a:moveTo>
                <a:cubicBezTo>
                  <a:pt x="496468" y="212128"/>
                  <a:pt x="519081" y="196554"/>
                  <a:pt x="544696" y="200712"/>
                </a:cubicBezTo>
                <a:cubicBezTo>
                  <a:pt x="570480" y="203420"/>
                  <a:pt x="585632" y="217251"/>
                  <a:pt x="587668" y="235747"/>
                </a:cubicBezTo>
                <a:cubicBezTo>
                  <a:pt x="585436" y="260552"/>
                  <a:pt x="569367" y="271294"/>
                  <a:pt x="544696" y="270782"/>
                </a:cubicBezTo>
                <a:cubicBezTo>
                  <a:pt x="521843" y="268997"/>
                  <a:pt x="499698" y="257430"/>
                  <a:pt x="501724" y="235747"/>
                </a:cubicBezTo>
              </a:path>
              <a:path w="825065" h="672673" fill="none" extrusionOk="0">
                <a:moveTo>
                  <a:pt x="188937" y="483015"/>
                </a:moveTo>
                <a:cubicBezTo>
                  <a:pt x="311644" y="570173"/>
                  <a:pt x="499792" y="554565"/>
                  <a:pt x="635606" y="483015"/>
                </a:cubicBezTo>
              </a:path>
              <a:path w="825065" h="672673" fill="none" extrusionOk="0">
                <a:moveTo>
                  <a:pt x="0" y="336337"/>
                </a:moveTo>
                <a:cubicBezTo>
                  <a:pt x="46740" y="174694"/>
                  <a:pt x="184377" y="-14955"/>
                  <a:pt x="412533" y="0"/>
                </a:cubicBezTo>
                <a:cubicBezTo>
                  <a:pt x="612471" y="1826"/>
                  <a:pt x="841363" y="191475"/>
                  <a:pt x="825066" y="336337"/>
                </a:cubicBezTo>
                <a:cubicBezTo>
                  <a:pt x="775901" y="495912"/>
                  <a:pt x="639706" y="666136"/>
                  <a:pt x="412533" y="672674"/>
                </a:cubicBezTo>
                <a:cubicBezTo>
                  <a:pt x="181308" y="657057"/>
                  <a:pt x="2751" y="518907"/>
                  <a:pt x="0" y="33633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prstGeom prst="smileyFac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Smiley 22">
            <a:extLst>
              <a:ext uri="{FF2B5EF4-FFF2-40B4-BE49-F238E27FC236}">
                <a16:creationId xmlns:a16="http://schemas.microsoft.com/office/drawing/2014/main" id="{D10342AD-AFB6-4B7E-B601-939032836649}"/>
              </a:ext>
            </a:extLst>
          </p:cNvPr>
          <p:cNvSpPr/>
          <p:nvPr/>
        </p:nvSpPr>
        <p:spPr>
          <a:xfrm>
            <a:off x="3187719" y="6126062"/>
            <a:ext cx="825065" cy="672673"/>
          </a:xfrm>
          <a:custGeom>
            <a:avLst/>
            <a:gdLst>
              <a:gd name="connsiteX0" fmla="*/ 0 w 825065"/>
              <a:gd name="connsiteY0" fmla="*/ 336337 h 672673"/>
              <a:gd name="connsiteX1" fmla="*/ 412533 w 825065"/>
              <a:gd name="connsiteY1" fmla="*/ 0 h 672673"/>
              <a:gd name="connsiteX2" fmla="*/ 825066 w 825065"/>
              <a:gd name="connsiteY2" fmla="*/ 336337 h 672673"/>
              <a:gd name="connsiteX3" fmla="*/ 412533 w 825065"/>
              <a:gd name="connsiteY3" fmla="*/ 672674 h 672673"/>
              <a:gd name="connsiteX4" fmla="*/ 0 w 825065"/>
              <a:gd name="connsiteY4" fmla="*/ 336337 h 672673"/>
              <a:gd name="connsiteX0" fmla="*/ 237397 w 825065"/>
              <a:gd name="connsiteY0" fmla="*/ 235747 h 672673"/>
              <a:gd name="connsiteX1" fmla="*/ 280369 w 825065"/>
              <a:gd name="connsiteY1" fmla="*/ 200712 h 672673"/>
              <a:gd name="connsiteX2" fmla="*/ 323341 w 825065"/>
              <a:gd name="connsiteY2" fmla="*/ 235747 h 672673"/>
              <a:gd name="connsiteX3" fmla="*/ 280369 w 825065"/>
              <a:gd name="connsiteY3" fmla="*/ 270782 h 672673"/>
              <a:gd name="connsiteX4" fmla="*/ 237397 w 825065"/>
              <a:gd name="connsiteY4" fmla="*/ 235747 h 672673"/>
              <a:gd name="connsiteX5" fmla="*/ 501724 w 825065"/>
              <a:gd name="connsiteY5" fmla="*/ 235747 h 672673"/>
              <a:gd name="connsiteX6" fmla="*/ 544696 w 825065"/>
              <a:gd name="connsiteY6" fmla="*/ 200712 h 672673"/>
              <a:gd name="connsiteX7" fmla="*/ 587668 w 825065"/>
              <a:gd name="connsiteY7" fmla="*/ 235747 h 672673"/>
              <a:gd name="connsiteX8" fmla="*/ 544696 w 825065"/>
              <a:gd name="connsiteY8" fmla="*/ 270782 h 672673"/>
              <a:gd name="connsiteX9" fmla="*/ 501724 w 825065"/>
              <a:gd name="connsiteY9" fmla="*/ 235747 h 672673"/>
              <a:gd name="connsiteX0" fmla="*/ 188937 w 825065"/>
              <a:gd name="connsiteY0" fmla="*/ 483015 h 672673"/>
              <a:gd name="connsiteX1" fmla="*/ 635606 w 825065"/>
              <a:gd name="connsiteY1" fmla="*/ 483015 h 672673"/>
              <a:gd name="connsiteX0" fmla="*/ 0 w 825065"/>
              <a:gd name="connsiteY0" fmla="*/ 336337 h 672673"/>
              <a:gd name="connsiteX1" fmla="*/ 412533 w 825065"/>
              <a:gd name="connsiteY1" fmla="*/ 0 h 672673"/>
              <a:gd name="connsiteX2" fmla="*/ 825066 w 825065"/>
              <a:gd name="connsiteY2" fmla="*/ 336337 h 672673"/>
              <a:gd name="connsiteX3" fmla="*/ 412533 w 825065"/>
              <a:gd name="connsiteY3" fmla="*/ 672674 h 672673"/>
              <a:gd name="connsiteX4" fmla="*/ 0 w 825065"/>
              <a:gd name="connsiteY4" fmla="*/ 336337 h 67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065" h="672673" stroke="0" extrusionOk="0">
                <a:moveTo>
                  <a:pt x="0" y="336337"/>
                </a:moveTo>
                <a:cubicBezTo>
                  <a:pt x="4363" y="169578"/>
                  <a:pt x="171855" y="-1300"/>
                  <a:pt x="412533" y="0"/>
                </a:cubicBezTo>
                <a:cubicBezTo>
                  <a:pt x="659637" y="644"/>
                  <a:pt x="815703" y="137170"/>
                  <a:pt x="825066" y="336337"/>
                </a:cubicBezTo>
                <a:cubicBezTo>
                  <a:pt x="807744" y="540714"/>
                  <a:pt x="649896" y="659005"/>
                  <a:pt x="412533" y="672674"/>
                </a:cubicBezTo>
                <a:cubicBezTo>
                  <a:pt x="212082" y="661821"/>
                  <a:pt x="530" y="487909"/>
                  <a:pt x="0" y="336337"/>
                </a:cubicBezTo>
                <a:close/>
              </a:path>
              <a:path w="825065" h="672673" fill="darkenLess" extrusionOk="0">
                <a:moveTo>
                  <a:pt x="237397" y="235747"/>
                </a:moveTo>
                <a:cubicBezTo>
                  <a:pt x="233565" y="215413"/>
                  <a:pt x="254008" y="202855"/>
                  <a:pt x="280369" y="200712"/>
                </a:cubicBezTo>
                <a:cubicBezTo>
                  <a:pt x="304841" y="201528"/>
                  <a:pt x="323285" y="216650"/>
                  <a:pt x="323341" y="235747"/>
                </a:cubicBezTo>
                <a:cubicBezTo>
                  <a:pt x="322850" y="255662"/>
                  <a:pt x="302311" y="273362"/>
                  <a:pt x="280369" y="270782"/>
                </a:cubicBezTo>
                <a:cubicBezTo>
                  <a:pt x="255481" y="272982"/>
                  <a:pt x="240380" y="253044"/>
                  <a:pt x="237397" y="235747"/>
                </a:cubicBezTo>
                <a:moveTo>
                  <a:pt x="501724" y="235747"/>
                </a:moveTo>
                <a:cubicBezTo>
                  <a:pt x="498127" y="213476"/>
                  <a:pt x="519220" y="196861"/>
                  <a:pt x="544696" y="200712"/>
                </a:cubicBezTo>
                <a:cubicBezTo>
                  <a:pt x="570651" y="203645"/>
                  <a:pt x="585859" y="217156"/>
                  <a:pt x="587668" y="235747"/>
                </a:cubicBezTo>
                <a:cubicBezTo>
                  <a:pt x="587389" y="255779"/>
                  <a:pt x="571406" y="272407"/>
                  <a:pt x="544696" y="270782"/>
                </a:cubicBezTo>
                <a:cubicBezTo>
                  <a:pt x="522571" y="267522"/>
                  <a:pt x="501400" y="255470"/>
                  <a:pt x="501724" y="235747"/>
                </a:cubicBezTo>
              </a:path>
              <a:path w="825065" h="672673" fill="none" extrusionOk="0">
                <a:moveTo>
                  <a:pt x="188937" y="483015"/>
                </a:moveTo>
                <a:cubicBezTo>
                  <a:pt x="313938" y="569851"/>
                  <a:pt x="495866" y="558191"/>
                  <a:pt x="635606" y="483015"/>
                </a:cubicBezTo>
              </a:path>
              <a:path w="825065" h="672673" fill="none" extrusionOk="0">
                <a:moveTo>
                  <a:pt x="0" y="336337"/>
                </a:moveTo>
                <a:cubicBezTo>
                  <a:pt x="13261" y="157424"/>
                  <a:pt x="184005" y="-32396"/>
                  <a:pt x="412533" y="0"/>
                </a:cubicBezTo>
                <a:cubicBezTo>
                  <a:pt x="615273" y="1642"/>
                  <a:pt x="832987" y="170458"/>
                  <a:pt x="825066" y="336337"/>
                </a:cubicBezTo>
                <a:cubicBezTo>
                  <a:pt x="821083" y="519970"/>
                  <a:pt x="639599" y="665080"/>
                  <a:pt x="412533" y="672674"/>
                </a:cubicBezTo>
                <a:cubicBezTo>
                  <a:pt x="181711" y="658913"/>
                  <a:pt x="21313" y="497430"/>
                  <a:pt x="0" y="33633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prstGeom prst="smileyF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Smiley 23">
            <a:extLst>
              <a:ext uri="{FF2B5EF4-FFF2-40B4-BE49-F238E27FC236}">
                <a16:creationId xmlns:a16="http://schemas.microsoft.com/office/drawing/2014/main" id="{669AB80D-F01B-4D34-BB71-7EC46F305E9C}"/>
              </a:ext>
            </a:extLst>
          </p:cNvPr>
          <p:cNvSpPr/>
          <p:nvPr/>
        </p:nvSpPr>
        <p:spPr>
          <a:xfrm>
            <a:off x="2237989" y="5749489"/>
            <a:ext cx="825065" cy="672673"/>
          </a:xfrm>
          <a:prstGeom prst="smileyFace">
            <a:avLst/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custGeom>
                    <a:avLst/>
                    <a:gdLst>
                      <a:gd name="connsiteX0" fmla="*/ 0 w 907572"/>
                      <a:gd name="connsiteY0" fmla="*/ 369970 h 739940"/>
                      <a:gd name="connsiteX1" fmla="*/ 453786 w 907572"/>
                      <a:gd name="connsiteY1" fmla="*/ 0 h 739940"/>
                      <a:gd name="connsiteX2" fmla="*/ 907572 w 907572"/>
                      <a:gd name="connsiteY2" fmla="*/ 369970 h 739940"/>
                      <a:gd name="connsiteX3" fmla="*/ 453786 w 907572"/>
                      <a:gd name="connsiteY3" fmla="*/ 739940 h 739940"/>
                      <a:gd name="connsiteX4" fmla="*/ 0 w 907572"/>
                      <a:gd name="connsiteY4" fmla="*/ 369970 h 739940"/>
                      <a:gd name="connsiteX0" fmla="*/ 261137 w 907572"/>
                      <a:gd name="connsiteY0" fmla="*/ 259322 h 739940"/>
                      <a:gd name="connsiteX1" fmla="*/ 308406 w 907572"/>
                      <a:gd name="connsiteY1" fmla="*/ 220783 h 739940"/>
                      <a:gd name="connsiteX2" fmla="*/ 355675 w 907572"/>
                      <a:gd name="connsiteY2" fmla="*/ 259322 h 739940"/>
                      <a:gd name="connsiteX3" fmla="*/ 308406 w 907572"/>
                      <a:gd name="connsiteY3" fmla="*/ 297861 h 739940"/>
                      <a:gd name="connsiteX4" fmla="*/ 261137 w 907572"/>
                      <a:gd name="connsiteY4" fmla="*/ 259322 h 739940"/>
                      <a:gd name="connsiteX5" fmla="*/ 551896 w 907572"/>
                      <a:gd name="connsiteY5" fmla="*/ 259322 h 739940"/>
                      <a:gd name="connsiteX6" fmla="*/ 599165 w 907572"/>
                      <a:gd name="connsiteY6" fmla="*/ 220783 h 739940"/>
                      <a:gd name="connsiteX7" fmla="*/ 646434 w 907572"/>
                      <a:gd name="connsiteY7" fmla="*/ 259322 h 739940"/>
                      <a:gd name="connsiteX8" fmla="*/ 599165 w 907572"/>
                      <a:gd name="connsiteY8" fmla="*/ 297861 h 739940"/>
                      <a:gd name="connsiteX9" fmla="*/ 551896 w 907572"/>
                      <a:gd name="connsiteY9" fmla="*/ 259322 h 739940"/>
                      <a:gd name="connsiteX0" fmla="*/ 207831 w 907572"/>
                      <a:gd name="connsiteY0" fmla="*/ 531316 h 739940"/>
                      <a:gd name="connsiteX1" fmla="*/ 699167 w 907572"/>
                      <a:gd name="connsiteY1" fmla="*/ 531316 h 739940"/>
                      <a:gd name="connsiteX0" fmla="*/ 0 w 907572"/>
                      <a:gd name="connsiteY0" fmla="*/ 369970 h 739940"/>
                      <a:gd name="connsiteX1" fmla="*/ 453786 w 907572"/>
                      <a:gd name="connsiteY1" fmla="*/ 0 h 739940"/>
                      <a:gd name="connsiteX2" fmla="*/ 907572 w 907572"/>
                      <a:gd name="connsiteY2" fmla="*/ 369970 h 739940"/>
                      <a:gd name="connsiteX3" fmla="*/ 453786 w 907572"/>
                      <a:gd name="connsiteY3" fmla="*/ 739940 h 739940"/>
                      <a:gd name="connsiteX4" fmla="*/ 0 w 907572"/>
                      <a:gd name="connsiteY4" fmla="*/ 369970 h 739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7572" h="739940" stroke="0" extrusionOk="0">
                        <a:moveTo>
                          <a:pt x="0" y="369970"/>
                        </a:moveTo>
                        <a:cubicBezTo>
                          <a:pt x="10711" y="212275"/>
                          <a:pt x="165105" y="-3853"/>
                          <a:pt x="453786" y="0"/>
                        </a:cubicBezTo>
                        <a:cubicBezTo>
                          <a:pt x="736741" y="1081"/>
                          <a:pt x="898031" y="151973"/>
                          <a:pt x="907572" y="369970"/>
                        </a:cubicBezTo>
                        <a:cubicBezTo>
                          <a:pt x="903554" y="578619"/>
                          <a:pt x="709528" y="732590"/>
                          <a:pt x="453786" y="739940"/>
                        </a:cubicBezTo>
                        <a:cubicBezTo>
                          <a:pt x="233961" y="727736"/>
                          <a:pt x="507" y="541568"/>
                          <a:pt x="0" y="369970"/>
                        </a:cubicBezTo>
                        <a:close/>
                      </a:path>
                      <a:path w="907572" h="739940" fill="darkenLess" extrusionOk="0">
                        <a:moveTo>
                          <a:pt x="261137" y="259322"/>
                        </a:moveTo>
                        <a:cubicBezTo>
                          <a:pt x="259360" y="237580"/>
                          <a:pt x="279543" y="223032"/>
                          <a:pt x="308406" y="220783"/>
                        </a:cubicBezTo>
                        <a:cubicBezTo>
                          <a:pt x="335742" y="222142"/>
                          <a:pt x="354765" y="242156"/>
                          <a:pt x="355675" y="259322"/>
                        </a:cubicBezTo>
                        <a:cubicBezTo>
                          <a:pt x="352390" y="284392"/>
                          <a:pt x="332695" y="300478"/>
                          <a:pt x="308406" y="297861"/>
                        </a:cubicBezTo>
                        <a:cubicBezTo>
                          <a:pt x="280595" y="301109"/>
                          <a:pt x="261380" y="280440"/>
                          <a:pt x="261137" y="259322"/>
                        </a:cubicBezTo>
                        <a:moveTo>
                          <a:pt x="551896" y="259322"/>
                        </a:moveTo>
                        <a:cubicBezTo>
                          <a:pt x="549271" y="235905"/>
                          <a:pt x="572485" y="219515"/>
                          <a:pt x="599165" y="220783"/>
                        </a:cubicBezTo>
                        <a:cubicBezTo>
                          <a:pt x="627797" y="224119"/>
                          <a:pt x="645900" y="238261"/>
                          <a:pt x="646434" y="259322"/>
                        </a:cubicBezTo>
                        <a:cubicBezTo>
                          <a:pt x="645896" y="281921"/>
                          <a:pt x="626952" y="298778"/>
                          <a:pt x="599165" y="297861"/>
                        </a:cubicBezTo>
                        <a:cubicBezTo>
                          <a:pt x="573825" y="296308"/>
                          <a:pt x="551294" y="281301"/>
                          <a:pt x="551896" y="259322"/>
                        </a:cubicBezTo>
                      </a:path>
                      <a:path w="907572" h="739940" fill="none" extrusionOk="0">
                        <a:moveTo>
                          <a:pt x="207831" y="531316"/>
                        </a:moveTo>
                        <a:cubicBezTo>
                          <a:pt x="353160" y="625740"/>
                          <a:pt x="554317" y="605823"/>
                          <a:pt x="699167" y="531316"/>
                        </a:cubicBezTo>
                      </a:path>
                      <a:path w="907572" h="739940" fill="none" extrusionOk="0">
                        <a:moveTo>
                          <a:pt x="0" y="369970"/>
                        </a:moveTo>
                        <a:cubicBezTo>
                          <a:pt x="19984" y="175950"/>
                          <a:pt x="202829" y="-15827"/>
                          <a:pt x="453786" y="0"/>
                        </a:cubicBezTo>
                        <a:cubicBezTo>
                          <a:pt x="688064" y="1069"/>
                          <a:pt x="922202" y="202350"/>
                          <a:pt x="907572" y="369970"/>
                        </a:cubicBezTo>
                        <a:cubicBezTo>
                          <a:pt x="888104" y="563933"/>
                          <a:pt x="702168" y="717883"/>
                          <a:pt x="453786" y="739940"/>
                        </a:cubicBezTo>
                        <a:cubicBezTo>
                          <a:pt x="202072" y="734896"/>
                          <a:pt x="16934" y="554706"/>
                          <a:pt x="0" y="36997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Smiley 24">
            <a:extLst>
              <a:ext uri="{FF2B5EF4-FFF2-40B4-BE49-F238E27FC236}">
                <a16:creationId xmlns:a16="http://schemas.microsoft.com/office/drawing/2014/main" id="{C311FF97-B584-4E86-9EBB-637F14C62E57}"/>
              </a:ext>
            </a:extLst>
          </p:cNvPr>
          <p:cNvSpPr/>
          <p:nvPr/>
        </p:nvSpPr>
        <p:spPr>
          <a:xfrm>
            <a:off x="5191707" y="6059586"/>
            <a:ext cx="825065" cy="672673"/>
          </a:xfrm>
          <a:custGeom>
            <a:avLst/>
            <a:gdLst>
              <a:gd name="connsiteX0" fmla="*/ 0 w 825065"/>
              <a:gd name="connsiteY0" fmla="*/ 336337 h 672673"/>
              <a:gd name="connsiteX1" fmla="*/ 412533 w 825065"/>
              <a:gd name="connsiteY1" fmla="*/ 0 h 672673"/>
              <a:gd name="connsiteX2" fmla="*/ 825066 w 825065"/>
              <a:gd name="connsiteY2" fmla="*/ 336337 h 672673"/>
              <a:gd name="connsiteX3" fmla="*/ 412533 w 825065"/>
              <a:gd name="connsiteY3" fmla="*/ 672674 h 672673"/>
              <a:gd name="connsiteX4" fmla="*/ 0 w 825065"/>
              <a:gd name="connsiteY4" fmla="*/ 336337 h 672673"/>
              <a:gd name="connsiteX0" fmla="*/ 237397 w 825065"/>
              <a:gd name="connsiteY0" fmla="*/ 235747 h 672673"/>
              <a:gd name="connsiteX1" fmla="*/ 280369 w 825065"/>
              <a:gd name="connsiteY1" fmla="*/ 200712 h 672673"/>
              <a:gd name="connsiteX2" fmla="*/ 323341 w 825065"/>
              <a:gd name="connsiteY2" fmla="*/ 235747 h 672673"/>
              <a:gd name="connsiteX3" fmla="*/ 280369 w 825065"/>
              <a:gd name="connsiteY3" fmla="*/ 270782 h 672673"/>
              <a:gd name="connsiteX4" fmla="*/ 237397 w 825065"/>
              <a:gd name="connsiteY4" fmla="*/ 235747 h 672673"/>
              <a:gd name="connsiteX5" fmla="*/ 501724 w 825065"/>
              <a:gd name="connsiteY5" fmla="*/ 235747 h 672673"/>
              <a:gd name="connsiteX6" fmla="*/ 544696 w 825065"/>
              <a:gd name="connsiteY6" fmla="*/ 200712 h 672673"/>
              <a:gd name="connsiteX7" fmla="*/ 587668 w 825065"/>
              <a:gd name="connsiteY7" fmla="*/ 235747 h 672673"/>
              <a:gd name="connsiteX8" fmla="*/ 544696 w 825065"/>
              <a:gd name="connsiteY8" fmla="*/ 270782 h 672673"/>
              <a:gd name="connsiteX9" fmla="*/ 501724 w 825065"/>
              <a:gd name="connsiteY9" fmla="*/ 235747 h 672673"/>
              <a:gd name="connsiteX0" fmla="*/ 188937 w 825065"/>
              <a:gd name="connsiteY0" fmla="*/ 483015 h 672673"/>
              <a:gd name="connsiteX1" fmla="*/ 635606 w 825065"/>
              <a:gd name="connsiteY1" fmla="*/ 483015 h 672673"/>
              <a:gd name="connsiteX0" fmla="*/ 0 w 825065"/>
              <a:gd name="connsiteY0" fmla="*/ 336337 h 672673"/>
              <a:gd name="connsiteX1" fmla="*/ 412533 w 825065"/>
              <a:gd name="connsiteY1" fmla="*/ 0 h 672673"/>
              <a:gd name="connsiteX2" fmla="*/ 825066 w 825065"/>
              <a:gd name="connsiteY2" fmla="*/ 336337 h 672673"/>
              <a:gd name="connsiteX3" fmla="*/ 412533 w 825065"/>
              <a:gd name="connsiteY3" fmla="*/ 672674 h 672673"/>
              <a:gd name="connsiteX4" fmla="*/ 0 w 825065"/>
              <a:gd name="connsiteY4" fmla="*/ 336337 h 67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065" h="672673" stroke="0" extrusionOk="0">
                <a:moveTo>
                  <a:pt x="0" y="336337"/>
                </a:moveTo>
                <a:cubicBezTo>
                  <a:pt x="4363" y="169578"/>
                  <a:pt x="171855" y="-1300"/>
                  <a:pt x="412533" y="0"/>
                </a:cubicBezTo>
                <a:cubicBezTo>
                  <a:pt x="659637" y="644"/>
                  <a:pt x="815703" y="137170"/>
                  <a:pt x="825066" y="336337"/>
                </a:cubicBezTo>
                <a:cubicBezTo>
                  <a:pt x="807744" y="540714"/>
                  <a:pt x="649896" y="659005"/>
                  <a:pt x="412533" y="672674"/>
                </a:cubicBezTo>
                <a:cubicBezTo>
                  <a:pt x="212082" y="661821"/>
                  <a:pt x="530" y="487909"/>
                  <a:pt x="0" y="336337"/>
                </a:cubicBezTo>
                <a:close/>
              </a:path>
              <a:path w="825065" h="672673" fill="darkenLess" extrusionOk="0">
                <a:moveTo>
                  <a:pt x="237397" y="235747"/>
                </a:moveTo>
                <a:cubicBezTo>
                  <a:pt x="233565" y="215413"/>
                  <a:pt x="254008" y="202855"/>
                  <a:pt x="280369" y="200712"/>
                </a:cubicBezTo>
                <a:cubicBezTo>
                  <a:pt x="304841" y="201528"/>
                  <a:pt x="323285" y="216650"/>
                  <a:pt x="323341" y="235747"/>
                </a:cubicBezTo>
                <a:cubicBezTo>
                  <a:pt x="322850" y="255662"/>
                  <a:pt x="302311" y="273362"/>
                  <a:pt x="280369" y="270782"/>
                </a:cubicBezTo>
                <a:cubicBezTo>
                  <a:pt x="255481" y="272982"/>
                  <a:pt x="240380" y="253044"/>
                  <a:pt x="237397" y="235747"/>
                </a:cubicBezTo>
                <a:moveTo>
                  <a:pt x="501724" y="235747"/>
                </a:moveTo>
                <a:cubicBezTo>
                  <a:pt x="498127" y="213476"/>
                  <a:pt x="519220" y="196861"/>
                  <a:pt x="544696" y="200712"/>
                </a:cubicBezTo>
                <a:cubicBezTo>
                  <a:pt x="570651" y="203645"/>
                  <a:pt x="585859" y="217156"/>
                  <a:pt x="587668" y="235747"/>
                </a:cubicBezTo>
                <a:cubicBezTo>
                  <a:pt x="587389" y="255779"/>
                  <a:pt x="571406" y="272407"/>
                  <a:pt x="544696" y="270782"/>
                </a:cubicBezTo>
                <a:cubicBezTo>
                  <a:pt x="522571" y="267522"/>
                  <a:pt x="501400" y="255470"/>
                  <a:pt x="501724" y="235747"/>
                </a:cubicBezTo>
              </a:path>
              <a:path w="825065" h="672673" fill="none" extrusionOk="0">
                <a:moveTo>
                  <a:pt x="188937" y="483015"/>
                </a:moveTo>
                <a:cubicBezTo>
                  <a:pt x="313938" y="569851"/>
                  <a:pt x="495866" y="558191"/>
                  <a:pt x="635606" y="483015"/>
                </a:cubicBezTo>
              </a:path>
              <a:path w="825065" h="672673" fill="none" extrusionOk="0">
                <a:moveTo>
                  <a:pt x="0" y="336337"/>
                </a:moveTo>
                <a:cubicBezTo>
                  <a:pt x="13261" y="157424"/>
                  <a:pt x="184005" y="-32396"/>
                  <a:pt x="412533" y="0"/>
                </a:cubicBezTo>
                <a:cubicBezTo>
                  <a:pt x="615273" y="1642"/>
                  <a:pt x="832987" y="170458"/>
                  <a:pt x="825066" y="336337"/>
                </a:cubicBezTo>
                <a:cubicBezTo>
                  <a:pt x="821083" y="519970"/>
                  <a:pt x="639599" y="665080"/>
                  <a:pt x="412533" y="672674"/>
                </a:cubicBezTo>
                <a:cubicBezTo>
                  <a:pt x="181711" y="658913"/>
                  <a:pt x="21313" y="497430"/>
                  <a:pt x="0" y="33633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prstGeom prst="smileyF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Smiley 25">
            <a:extLst>
              <a:ext uri="{FF2B5EF4-FFF2-40B4-BE49-F238E27FC236}">
                <a16:creationId xmlns:a16="http://schemas.microsoft.com/office/drawing/2014/main" id="{B9B49BBB-C32E-42FE-AE17-F48A7885D290}"/>
              </a:ext>
            </a:extLst>
          </p:cNvPr>
          <p:cNvSpPr/>
          <p:nvPr/>
        </p:nvSpPr>
        <p:spPr>
          <a:xfrm>
            <a:off x="10246575" y="5359028"/>
            <a:ext cx="825065" cy="672673"/>
          </a:xfrm>
          <a:custGeom>
            <a:avLst/>
            <a:gdLst>
              <a:gd name="connsiteX0" fmla="*/ 0 w 825065"/>
              <a:gd name="connsiteY0" fmla="*/ 336337 h 672673"/>
              <a:gd name="connsiteX1" fmla="*/ 412533 w 825065"/>
              <a:gd name="connsiteY1" fmla="*/ 0 h 672673"/>
              <a:gd name="connsiteX2" fmla="*/ 825066 w 825065"/>
              <a:gd name="connsiteY2" fmla="*/ 336337 h 672673"/>
              <a:gd name="connsiteX3" fmla="*/ 412533 w 825065"/>
              <a:gd name="connsiteY3" fmla="*/ 672674 h 672673"/>
              <a:gd name="connsiteX4" fmla="*/ 0 w 825065"/>
              <a:gd name="connsiteY4" fmla="*/ 336337 h 672673"/>
              <a:gd name="connsiteX0" fmla="*/ 237397 w 825065"/>
              <a:gd name="connsiteY0" fmla="*/ 235747 h 672673"/>
              <a:gd name="connsiteX1" fmla="*/ 280369 w 825065"/>
              <a:gd name="connsiteY1" fmla="*/ 200712 h 672673"/>
              <a:gd name="connsiteX2" fmla="*/ 323341 w 825065"/>
              <a:gd name="connsiteY2" fmla="*/ 235747 h 672673"/>
              <a:gd name="connsiteX3" fmla="*/ 280369 w 825065"/>
              <a:gd name="connsiteY3" fmla="*/ 270782 h 672673"/>
              <a:gd name="connsiteX4" fmla="*/ 237397 w 825065"/>
              <a:gd name="connsiteY4" fmla="*/ 235747 h 672673"/>
              <a:gd name="connsiteX5" fmla="*/ 501724 w 825065"/>
              <a:gd name="connsiteY5" fmla="*/ 235747 h 672673"/>
              <a:gd name="connsiteX6" fmla="*/ 544696 w 825065"/>
              <a:gd name="connsiteY6" fmla="*/ 200712 h 672673"/>
              <a:gd name="connsiteX7" fmla="*/ 587668 w 825065"/>
              <a:gd name="connsiteY7" fmla="*/ 235747 h 672673"/>
              <a:gd name="connsiteX8" fmla="*/ 544696 w 825065"/>
              <a:gd name="connsiteY8" fmla="*/ 270782 h 672673"/>
              <a:gd name="connsiteX9" fmla="*/ 501724 w 825065"/>
              <a:gd name="connsiteY9" fmla="*/ 235747 h 672673"/>
              <a:gd name="connsiteX0" fmla="*/ 188937 w 825065"/>
              <a:gd name="connsiteY0" fmla="*/ 483015 h 672673"/>
              <a:gd name="connsiteX1" fmla="*/ 635606 w 825065"/>
              <a:gd name="connsiteY1" fmla="*/ 483015 h 672673"/>
              <a:gd name="connsiteX0" fmla="*/ 0 w 825065"/>
              <a:gd name="connsiteY0" fmla="*/ 336337 h 672673"/>
              <a:gd name="connsiteX1" fmla="*/ 412533 w 825065"/>
              <a:gd name="connsiteY1" fmla="*/ 0 h 672673"/>
              <a:gd name="connsiteX2" fmla="*/ 825066 w 825065"/>
              <a:gd name="connsiteY2" fmla="*/ 336337 h 672673"/>
              <a:gd name="connsiteX3" fmla="*/ 412533 w 825065"/>
              <a:gd name="connsiteY3" fmla="*/ 672674 h 672673"/>
              <a:gd name="connsiteX4" fmla="*/ 0 w 825065"/>
              <a:gd name="connsiteY4" fmla="*/ 336337 h 67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065" h="672673" stroke="0" extrusionOk="0">
                <a:moveTo>
                  <a:pt x="0" y="336337"/>
                </a:moveTo>
                <a:cubicBezTo>
                  <a:pt x="12376" y="204466"/>
                  <a:pt x="124230" y="-6120"/>
                  <a:pt x="412533" y="0"/>
                </a:cubicBezTo>
                <a:cubicBezTo>
                  <a:pt x="656601" y="543"/>
                  <a:pt x="797994" y="111799"/>
                  <a:pt x="825066" y="336337"/>
                </a:cubicBezTo>
                <a:cubicBezTo>
                  <a:pt x="797640" y="551576"/>
                  <a:pt x="654585" y="652278"/>
                  <a:pt x="412533" y="672674"/>
                </a:cubicBezTo>
                <a:cubicBezTo>
                  <a:pt x="210487" y="662453"/>
                  <a:pt x="656" y="479769"/>
                  <a:pt x="0" y="336337"/>
                </a:cubicBezTo>
                <a:close/>
              </a:path>
              <a:path w="825065" h="672673" fill="darkenLess" extrusionOk="0">
                <a:moveTo>
                  <a:pt x="237397" y="235747"/>
                </a:moveTo>
                <a:cubicBezTo>
                  <a:pt x="236189" y="216087"/>
                  <a:pt x="251260" y="205097"/>
                  <a:pt x="280369" y="200712"/>
                </a:cubicBezTo>
                <a:cubicBezTo>
                  <a:pt x="306453" y="203310"/>
                  <a:pt x="322275" y="221226"/>
                  <a:pt x="323341" y="235747"/>
                </a:cubicBezTo>
                <a:cubicBezTo>
                  <a:pt x="321980" y="256664"/>
                  <a:pt x="301144" y="275044"/>
                  <a:pt x="280369" y="270782"/>
                </a:cubicBezTo>
                <a:cubicBezTo>
                  <a:pt x="256360" y="271308"/>
                  <a:pt x="239434" y="253694"/>
                  <a:pt x="237397" y="235747"/>
                </a:cubicBezTo>
                <a:moveTo>
                  <a:pt x="501724" y="235747"/>
                </a:moveTo>
                <a:cubicBezTo>
                  <a:pt x="496468" y="212128"/>
                  <a:pt x="519081" y="196554"/>
                  <a:pt x="544696" y="200712"/>
                </a:cubicBezTo>
                <a:cubicBezTo>
                  <a:pt x="570480" y="203420"/>
                  <a:pt x="585632" y="217251"/>
                  <a:pt x="587668" y="235747"/>
                </a:cubicBezTo>
                <a:cubicBezTo>
                  <a:pt x="585436" y="260552"/>
                  <a:pt x="569367" y="271294"/>
                  <a:pt x="544696" y="270782"/>
                </a:cubicBezTo>
                <a:cubicBezTo>
                  <a:pt x="521843" y="268997"/>
                  <a:pt x="499698" y="257430"/>
                  <a:pt x="501724" y="235747"/>
                </a:cubicBezTo>
              </a:path>
              <a:path w="825065" h="672673" fill="none" extrusionOk="0">
                <a:moveTo>
                  <a:pt x="188937" y="483015"/>
                </a:moveTo>
                <a:cubicBezTo>
                  <a:pt x="311644" y="570173"/>
                  <a:pt x="499792" y="554565"/>
                  <a:pt x="635606" y="483015"/>
                </a:cubicBezTo>
              </a:path>
              <a:path w="825065" h="672673" fill="none" extrusionOk="0">
                <a:moveTo>
                  <a:pt x="0" y="336337"/>
                </a:moveTo>
                <a:cubicBezTo>
                  <a:pt x="46740" y="174694"/>
                  <a:pt x="184377" y="-14955"/>
                  <a:pt x="412533" y="0"/>
                </a:cubicBezTo>
                <a:cubicBezTo>
                  <a:pt x="612471" y="1826"/>
                  <a:pt x="841363" y="191475"/>
                  <a:pt x="825066" y="336337"/>
                </a:cubicBezTo>
                <a:cubicBezTo>
                  <a:pt x="775901" y="495912"/>
                  <a:pt x="639706" y="666136"/>
                  <a:pt x="412533" y="672674"/>
                </a:cubicBezTo>
                <a:cubicBezTo>
                  <a:pt x="181308" y="657057"/>
                  <a:pt x="2751" y="518907"/>
                  <a:pt x="0" y="33633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prstGeom prst="smileyFac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Smiley 26">
            <a:extLst>
              <a:ext uri="{FF2B5EF4-FFF2-40B4-BE49-F238E27FC236}">
                <a16:creationId xmlns:a16="http://schemas.microsoft.com/office/drawing/2014/main" id="{EFA00FE6-200E-479F-AD56-7FDE80CC766E}"/>
              </a:ext>
            </a:extLst>
          </p:cNvPr>
          <p:cNvSpPr/>
          <p:nvPr/>
        </p:nvSpPr>
        <p:spPr>
          <a:xfrm>
            <a:off x="9529743" y="6059586"/>
            <a:ext cx="825065" cy="672673"/>
          </a:xfrm>
          <a:custGeom>
            <a:avLst/>
            <a:gdLst>
              <a:gd name="connsiteX0" fmla="*/ 0 w 825065"/>
              <a:gd name="connsiteY0" fmla="*/ 336337 h 672673"/>
              <a:gd name="connsiteX1" fmla="*/ 412533 w 825065"/>
              <a:gd name="connsiteY1" fmla="*/ 0 h 672673"/>
              <a:gd name="connsiteX2" fmla="*/ 825066 w 825065"/>
              <a:gd name="connsiteY2" fmla="*/ 336337 h 672673"/>
              <a:gd name="connsiteX3" fmla="*/ 412533 w 825065"/>
              <a:gd name="connsiteY3" fmla="*/ 672674 h 672673"/>
              <a:gd name="connsiteX4" fmla="*/ 0 w 825065"/>
              <a:gd name="connsiteY4" fmla="*/ 336337 h 672673"/>
              <a:gd name="connsiteX0" fmla="*/ 237397 w 825065"/>
              <a:gd name="connsiteY0" fmla="*/ 235747 h 672673"/>
              <a:gd name="connsiteX1" fmla="*/ 280369 w 825065"/>
              <a:gd name="connsiteY1" fmla="*/ 200712 h 672673"/>
              <a:gd name="connsiteX2" fmla="*/ 323341 w 825065"/>
              <a:gd name="connsiteY2" fmla="*/ 235747 h 672673"/>
              <a:gd name="connsiteX3" fmla="*/ 280369 w 825065"/>
              <a:gd name="connsiteY3" fmla="*/ 270782 h 672673"/>
              <a:gd name="connsiteX4" fmla="*/ 237397 w 825065"/>
              <a:gd name="connsiteY4" fmla="*/ 235747 h 672673"/>
              <a:gd name="connsiteX5" fmla="*/ 501724 w 825065"/>
              <a:gd name="connsiteY5" fmla="*/ 235747 h 672673"/>
              <a:gd name="connsiteX6" fmla="*/ 544696 w 825065"/>
              <a:gd name="connsiteY6" fmla="*/ 200712 h 672673"/>
              <a:gd name="connsiteX7" fmla="*/ 587668 w 825065"/>
              <a:gd name="connsiteY7" fmla="*/ 235747 h 672673"/>
              <a:gd name="connsiteX8" fmla="*/ 544696 w 825065"/>
              <a:gd name="connsiteY8" fmla="*/ 270782 h 672673"/>
              <a:gd name="connsiteX9" fmla="*/ 501724 w 825065"/>
              <a:gd name="connsiteY9" fmla="*/ 235747 h 672673"/>
              <a:gd name="connsiteX0" fmla="*/ 188937 w 825065"/>
              <a:gd name="connsiteY0" fmla="*/ 483015 h 672673"/>
              <a:gd name="connsiteX1" fmla="*/ 635606 w 825065"/>
              <a:gd name="connsiteY1" fmla="*/ 483015 h 672673"/>
              <a:gd name="connsiteX0" fmla="*/ 0 w 825065"/>
              <a:gd name="connsiteY0" fmla="*/ 336337 h 672673"/>
              <a:gd name="connsiteX1" fmla="*/ 412533 w 825065"/>
              <a:gd name="connsiteY1" fmla="*/ 0 h 672673"/>
              <a:gd name="connsiteX2" fmla="*/ 825066 w 825065"/>
              <a:gd name="connsiteY2" fmla="*/ 336337 h 672673"/>
              <a:gd name="connsiteX3" fmla="*/ 412533 w 825065"/>
              <a:gd name="connsiteY3" fmla="*/ 672674 h 672673"/>
              <a:gd name="connsiteX4" fmla="*/ 0 w 825065"/>
              <a:gd name="connsiteY4" fmla="*/ 336337 h 67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065" h="672673" stroke="0" extrusionOk="0">
                <a:moveTo>
                  <a:pt x="0" y="336337"/>
                </a:moveTo>
                <a:cubicBezTo>
                  <a:pt x="6381" y="178364"/>
                  <a:pt x="171547" y="-1331"/>
                  <a:pt x="412533" y="0"/>
                </a:cubicBezTo>
                <a:cubicBezTo>
                  <a:pt x="658725" y="614"/>
                  <a:pt x="802090" y="117667"/>
                  <a:pt x="825066" y="336337"/>
                </a:cubicBezTo>
                <a:cubicBezTo>
                  <a:pt x="789702" y="560110"/>
                  <a:pt x="665750" y="636258"/>
                  <a:pt x="412533" y="672674"/>
                </a:cubicBezTo>
                <a:cubicBezTo>
                  <a:pt x="193200" y="669304"/>
                  <a:pt x="167" y="511331"/>
                  <a:pt x="0" y="336337"/>
                </a:cubicBezTo>
                <a:close/>
              </a:path>
              <a:path w="825065" h="672673" fill="darkenLess" extrusionOk="0">
                <a:moveTo>
                  <a:pt x="237397" y="235747"/>
                </a:moveTo>
                <a:cubicBezTo>
                  <a:pt x="233705" y="215449"/>
                  <a:pt x="254961" y="202078"/>
                  <a:pt x="280369" y="200712"/>
                </a:cubicBezTo>
                <a:cubicBezTo>
                  <a:pt x="305424" y="202173"/>
                  <a:pt x="322549" y="219983"/>
                  <a:pt x="323341" y="235747"/>
                </a:cubicBezTo>
                <a:cubicBezTo>
                  <a:pt x="320269" y="258635"/>
                  <a:pt x="302461" y="273147"/>
                  <a:pt x="280369" y="270782"/>
                </a:cubicBezTo>
                <a:cubicBezTo>
                  <a:pt x="256340" y="271346"/>
                  <a:pt x="238587" y="254277"/>
                  <a:pt x="237397" y="235747"/>
                </a:cubicBezTo>
                <a:moveTo>
                  <a:pt x="501724" y="235747"/>
                </a:moveTo>
                <a:cubicBezTo>
                  <a:pt x="501218" y="215987"/>
                  <a:pt x="520568" y="199839"/>
                  <a:pt x="544696" y="200712"/>
                </a:cubicBezTo>
                <a:cubicBezTo>
                  <a:pt x="570428" y="203351"/>
                  <a:pt x="586685" y="216810"/>
                  <a:pt x="587668" y="235747"/>
                </a:cubicBezTo>
                <a:cubicBezTo>
                  <a:pt x="586738" y="257368"/>
                  <a:pt x="570776" y="272063"/>
                  <a:pt x="544696" y="270782"/>
                </a:cubicBezTo>
                <a:cubicBezTo>
                  <a:pt x="522987" y="266678"/>
                  <a:pt x="499841" y="257267"/>
                  <a:pt x="501724" y="235747"/>
                </a:cubicBezTo>
              </a:path>
              <a:path w="825065" h="672673" fill="none" extrusionOk="0">
                <a:moveTo>
                  <a:pt x="188937" y="483015"/>
                </a:moveTo>
                <a:cubicBezTo>
                  <a:pt x="325877" y="568179"/>
                  <a:pt x="501208" y="553257"/>
                  <a:pt x="635606" y="483015"/>
                </a:cubicBezTo>
              </a:path>
              <a:path w="825065" h="672673" fill="none" extrusionOk="0">
                <a:moveTo>
                  <a:pt x="0" y="336337"/>
                </a:moveTo>
                <a:cubicBezTo>
                  <a:pt x="9313" y="155387"/>
                  <a:pt x="184017" y="-31817"/>
                  <a:pt x="412533" y="0"/>
                </a:cubicBezTo>
                <a:cubicBezTo>
                  <a:pt x="612461" y="1826"/>
                  <a:pt x="837139" y="180877"/>
                  <a:pt x="825066" y="336337"/>
                </a:cubicBezTo>
                <a:cubicBezTo>
                  <a:pt x="782933" y="499656"/>
                  <a:pt x="638398" y="653246"/>
                  <a:pt x="412533" y="672674"/>
                </a:cubicBezTo>
                <a:cubicBezTo>
                  <a:pt x="178136" y="642442"/>
                  <a:pt x="10419" y="510035"/>
                  <a:pt x="0" y="33633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prstGeom prst="smileyF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Smiley 27">
            <a:extLst>
              <a:ext uri="{FF2B5EF4-FFF2-40B4-BE49-F238E27FC236}">
                <a16:creationId xmlns:a16="http://schemas.microsoft.com/office/drawing/2014/main" id="{89CC5713-2FD2-49CE-9059-E4A974256356}"/>
              </a:ext>
            </a:extLst>
          </p:cNvPr>
          <p:cNvSpPr/>
          <p:nvPr/>
        </p:nvSpPr>
        <p:spPr>
          <a:xfrm>
            <a:off x="6291586" y="6107034"/>
            <a:ext cx="825065" cy="672673"/>
          </a:xfrm>
          <a:custGeom>
            <a:avLst/>
            <a:gdLst>
              <a:gd name="connsiteX0" fmla="*/ 0 w 825065"/>
              <a:gd name="connsiteY0" fmla="*/ 336337 h 672673"/>
              <a:gd name="connsiteX1" fmla="*/ 412533 w 825065"/>
              <a:gd name="connsiteY1" fmla="*/ 0 h 672673"/>
              <a:gd name="connsiteX2" fmla="*/ 825066 w 825065"/>
              <a:gd name="connsiteY2" fmla="*/ 336337 h 672673"/>
              <a:gd name="connsiteX3" fmla="*/ 412533 w 825065"/>
              <a:gd name="connsiteY3" fmla="*/ 672674 h 672673"/>
              <a:gd name="connsiteX4" fmla="*/ 0 w 825065"/>
              <a:gd name="connsiteY4" fmla="*/ 336337 h 672673"/>
              <a:gd name="connsiteX0" fmla="*/ 237397 w 825065"/>
              <a:gd name="connsiteY0" fmla="*/ 235747 h 672673"/>
              <a:gd name="connsiteX1" fmla="*/ 280369 w 825065"/>
              <a:gd name="connsiteY1" fmla="*/ 200712 h 672673"/>
              <a:gd name="connsiteX2" fmla="*/ 323341 w 825065"/>
              <a:gd name="connsiteY2" fmla="*/ 235747 h 672673"/>
              <a:gd name="connsiteX3" fmla="*/ 280369 w 825065"/>
              <a:gd name="connsiteY3" fmla="*/ 270782 h 672673"/>
              <a:gd name="connsiteX4" fmla="*/ 237397 w 825065"/>
              <a:gd name="connsiteY4" fmla="*/ 235747 h 672673"/>
              <a:gd name="connsiteX5" fmla="*/ 501724 w 825065"/>
              <a:gd name="connsiteY5" fmla="*/ 235747 h 672673"/>
              <a:gd name="connsiteX6" fmla="*/ 544696 w 825065"/>
              <a:gd name="connsiteY6" fmla="*/ 200712 h 672673"/>
              <a:gd name="connsiteX7" fmla="*/ 587668 w 825065"/>
              <a:gd name="connsiteY7" fmla="*/ 235747 h 672673"/>
              <a:gd name="connsiteX8" fmla="*/ 544696 w 825065"/>
              <a:gd name="connsiteY8" fmla="*/ 270782 h 672673"/>
              <a:gd name="connsiteX9" fmla="*/ 501724 w 825065"/>
              <a:gd name="connsiteY9" fmla="*/ 235747 h 672673"/>
              <a:gd name="connsiteX0" fmla="*/ 188937 w 825065"/>
              <a:gd name="connsiteY0" fmla="*/ 483015 h 672673"/>
              <a:gd name="connsiteX1" fmla="*/ 635606 w 825065"/>
              <a:gd name="connsiteY1" fmla="*/ 483015 h 672673"/>
              <a:gd name="connsiteX0" fmla="*/ 0 w 825065"/>
              <a:gd name="connsiteY0" fmla="*/ 336337 h 672673"/>
              <a:gd name="connsiteX1" fmla="*/ 412533 w 825065"/>
              <a:gd name="connsiteY1" fmla="*/ 0 h 672673"/>
              <a:gd name="connsiteX2" fmla="*/ 825066 w 825065"/>
              <a:gd name="connsiteY2" fmla="*/ 336337 h 672673"/>
              <a:gd name="connsiteX3" fmla="*/ 412533 w 825065"/>
              <a:gd name="connsiteY3" fmla="*/ 672674 h 672673"/>
              <a:gd name="connsiteX4" fmla="*/ 0 w 825065"/>
              <a:gd name="connsiteY4" fmla="*/ 336337 h 67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065" h="672673" stroke="0" extrusionOk="0">
                <a:moveTo>
                  <a:pt x="0" y="336337"/>
                </a:moveTo>
                <a:cubicBezTo>
                  <a:pt x="4363" y="169578"/>
                  <a:pt x="171855" y="-1300"/>
                  <a:pt x="412533" y="0"/>
                </a:cubicBezTo>
                <a:cubicBezTo>
                  <a:pt x="659637" y="644"/>
                  <a:pt x="815703" y="137170"/>
                  <a:pt x="825066" y="336337"/>
                </a:cubicBezTo>
                <a:cubicBezTo>
                  <a:pt x="807744" y="540714"/>
                  <a:pt x="649896" y="659005"/>
                  <a:pt x="412533" y="672674"/>
                </a:cubicBezTo>
                <a:cubicBezTo>
                  <a:pt x="212082" y="661821"/>
                  <a:pt x="530" y="487909"/>
                  <a:pt x="0" y="336337"/>
                </a:cubicBezTo>
                <a:close/>
              </a:path>
              <a:path w="825065" h="672673" fill="darkenLess" extrusionOk="0">
                <a:moveTo>
                  <a:pt x="237397" y="235747"/>
                </a:moveTo>
                <a:cubicBezTo>
                  <a:pt x="233565" y="215413"/>
                  <a:pt x="254008" y="202855"/>
                  <a:pt x="280369" y="200712"/>
                </a:cubicBezTo>
                <a:cubicBezTo>
                  <a:pt x="304841" y="201528"/>
                  <a:pt x="323285" y="216650"/>
                  <a:pt x="323341" y="235747"/>
                </a:cubicBezTo>
                <a:cubicBezTo>
                  <a:pt x="322850" y="255662"/>
                  <a:pt x="302311" y="273362"/>
                  <a:pt x="280369" y="270782"/>
                </a:cubicBezTo>
                <a:cubicBezTo>
                  <a:pt x="255481" y="272982"/>
                  <a:pt x="240380" y="253044"/>
                  <a:pt x="237397" y="235747"/>
                </a:cubicBezTo>
                <a:moveTo>
                  <a:pt x="501724" y="235747"/>
                </a:moveTo>
                <a:cubicBezTo>
                  <a:pt x="498127" y="213476"/>
                  <a:pt x="519220" y="196861"/>
                  <a:pt x="544696" y="200712"/>
                </a:cubicBezTo>
                <a:cubicBezTo>
                  <a:pt x="570651" y="203645"/>
                  <a:pt x="585859" y="217156"/>
                  <a:pt x="587668" y="235747"/>
                </a:cubicBezTo>
                <a:cubicBezTo>
                  <a:pt x="587389" y="255779"/>
                  <a:pt x="571406" y="272407"/>
                  <a:pt x="544696" y="270782"/>
                </a:cubicBezTo>
                <a:cubicBezTo>
                  <a:pt x="522571" y="267522"/>
                  <a:pt x="501400" y="255470"/>
                  <a:pt x="501724" y="235747"/>
                </a:cubicBezTo>
              </a:path>
              <a:path w="825065" h="672673" fill="none" extrusionOk="0">
                <a:moveTo>
                  <a:pt x="188937" y="483015"/>
                </a:moveTo>
                <a:cubicBezTo>
                  <a:pt x="313938" y="569851"/>
                  <a:pt x="495866" y="558191"/>
                  <a:pt x="635606" y="483015"/>
                </a:cubicBezTo>
              </a:path>
              <a:path w="825065" h="672673" fill="none" extrusionOk="0">
                <a:moveTo>
                  <a:pt x="0" y="336337"/>
                </a:moveTo>
                <a:cubicBezTo>
                  <a:pt x="13261" y="157424"/>
                  <a:pt x="184005" y="-32396"/>
                  <a:pt x="412533" y="0"/>
                </a:cubicBezTo>
                <a:cubicBezTo>
                  <a:pt x="615273" y="1642"/>
                  <a:pt x="832987" y="170458"/>
                  <a:pt x="825066" y="336337"/>
                </a:cubicBezTo>
                <a:cubicBezTo>
                  <a:pt x="821083" y="519970"/>
                  <a:pt x="639599" y="665080"/>
                  <a:pt x="412533" y="672674"/>
                </a:cubicBezTo>
                <a:cubicBezTo>
                  <a:pt x="181711" y="658913"/>
                  <a:pt x="21313" y="497430"/>
                  <a:pt x="0" y="33633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prstGeom prst="smileyF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Smiley 28">
            <a:extLst>
              <a:ext uri="{FF2B5EF4-FFF2-40B4-BE49-F238E27FC236}">
                <a16:creationId xmlns:a16="http://schemas.microsoft.com/office/drawing/2014/main" id="{2C9A8986-2E0B-4399-A3DF-02DAF1D53879}"/>
              </a:ext>
            </a:extLst>
          </p:cNvPr>
          <p:cNvSpPr/>
          <p:nvPr/>
        </p:nvSpPr>
        <p:spPr>
          <a:xfrm>
            <a:off x="8665580" y="5232564"/>
            <a:ext cx="825065" cy="672673"/>
          </a:xfrm>
          <a:custGeom>
            <a:avLst/>
            <a:gdLst>
              <a:gd name="connsiteX0" fmla="*/ 0 w 825065"/>
              <a:gd name="connsiteY0" fmla="*/ 336337 h 672673"/>
              <a:gd name="connsiteX1" fmla="*/ 412533 w 825065"/>
              <a:gd name="connsiteY1" fmla="*/ 0 h 672673"/>
              <a:gd name="connsiteX2" fmla="*/ 825066 w 825065"/>
              <a:gd name="connsiteY2" fmla="*/ 336337 h 672673"/>
              <a:gd name="connsiteX3" fmla="*/ 412533 w 825065"/>
              <a:gd name="connsiteY3" fmla="*/ 672674 h 672673"/>
              <a:gd name="connsiteX4" fmla="*/ 0 w 825065"/>
              <a:gd name="connsiteY4" fmla="*/ 336337 h 672673"/>
              <a:gd name="connsiteX0" fmla="*/ 237397 w 825065"/>
              <a:gd name="connsiteY0" fmla="*/ 235747 h 672673"/>
              <a:gd name="connsiteX1" fmla="*/ 280369 w 825065"/>
              <a:gd name="connsiteY1" fmla="*/ 200712 h 672673"/>
              <a:gd name="connsiteX2" fmla="*/ 323341 w 825065"/>
              <a:gd name="connsiteY2" fmla="*/ 235747 h 672673"/>
              <a:gd name="connsiteX3" fmla="*/ 280369 w 825065"/>
              <a:gd name="connsiteY3" fmla="*/ 270782 h 672673"/>
              <a:gd name="connsiteX4" fmla="*/ 237397 w 825065"/>
              <a:gd name="connsiteY4" fmla="*/ 235747 h 672673"/>
              <a:gd name="connsiteX5" fmla="*/ 501724 w 825065"/>
              <a:gd name="connsiteY5" fmla="*/ 235747 h 672673"/>
              <a:gd name="connsiteX6" fmla="*/ 544696 w 825065"/>
              <a:gd name="connsiteY6" fmla="*/ 200712 h 672673"/>
              <a:gd name="connsiteX7" fmla="*/ 587668 w 825065"/>
              <a:gd name="connsiteY7" fmla="*/ 235747 h 672673"/>
              <a:gd name="connsiteX8" fmla="*/ 544696 w 825065"/>
              <a:gd name="connsiteY8" fmla="*/ 270782 h 672673"/>
              <a:gd name="connsiteX9" fmla="*/ 501724 w 825065"/>
              <a:gd name="connsiteY9" fmla="*/ 235747 h 672673"/>
              <a:gd name="connsiteX0" fmla="*/ 188937 w 825065"/>
              <a:gd name="connsiteY0" fmla="*/ 483015 h 672673"/>
              <a:gd name="connsiteX1" fmla="*/ 635606 w 825065"/>
              <a:gd name="connsiteY1" fmla="*/ 483015 h 672673"/>
              <a:gd name="connsiteX0" fmla="*/ 0 w 825065"/>
              <a:gd name="connsiteY0" fmla="*/ 336337 h 672673"/>
              <a:gd name="connsiteX1" fmla="*/ 412533 w 825065"/>
              <a:gd name="connsiteY1" fmla="*/ 0 h 672673"/>
              <a:gd name="connsiteX2" fmla="*/ 825066 w 825065"/>
              <a:gd name="connsiteY2" fmla="*/ 336337 h 672673"/>
              <a:gd name="connsiteX3" fmla="*/ 412533 w 825065"/>
              <a:gd name="connsiteY3" fmla="*/ 672674 h 672673"/>
              <a:gd name="connsiteX4" fmla="*/ 0 w 825065"/>
              <a:gd name="connsiteY4" fmla="*/ 336337 h 67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065" h="672673" stroke="0" extrusionOk="0">
                <a:moveTo>
                  <a:pt x="0" y="336337"/>
                </a:moveTo>
                <a:cubicBezTo>
                  <a:pt x="4363" y="169578"/>
                  <a:pt x="171855" y="-1300"/>
                  <a:pt x="412533" y="0"/>
                </a:cubicBezTo>
                <a:cubicBezTo>
                  <a:pt x="659637" y="644"/>
                  <a:pt x="815703" y="137170"/>
                  <a:pt x="825066" y="336337"/>
                </a:cubicBezTo>
                <a:cubicBezTo>
                  <a:pt x="807744" y="540714"/>
                  <a:pt x="649896" y="659005"/>
                  <a:pt x="412533" y="672674"/>
                </a:cubicBezTo>
                <a:cubicBezTo>
                  <a:pt x="212082" y="661821"/>
                  <a:pt x="530" y="487909"/>
                  <a:pt x="0" y="336337"/>
                </a:cubicBezTo>
                <a:close/>
              </a:path>
              <a:path w="825065" h="672673" fill="darkenLess" extrusionOk="0">
                <a:moveTo>
                  <a:pt x="237397" y="235747"/>
                </a:moveTo>
                <a:cubicBezTo>
                  <a:pt x="233565" y="215413"/>
                  <a:pt x="254008" y="202855"/>
                  <a:pt x="280369" y="200712"/>
                </a:cubicBezTo>
                <a:cubicBezTo>
                  <a:pt x="304841" y="201528"/>
                  <a:pt x="323285" y="216650"/>
                  <a:pt x="323341" y="235747"/>
                </a:cubicBezTo>
                <a:cubicBezTo>
                  <a:pt x="322850" y="255662"/>
                  <a:pt x="302311" y="273362"/>
                  <a:pt x="280369" y="270782"/>
                </a:cubicBezTo>
                <a:cubicBezTo>
                  <a:pt x="255481" y="272982"/>
                  <a:pt x="240380" y="253044"/>
                  <a:pt x="237397" y="235747"/>
                </a:cubicBezTo>
                <a:moveTo>
                  <a:pt x="501724" y="235747"/>
                </a:moveTo>
                <a:cubicBezTo>
                  <a:pt x="498127" y="213476"/>
                  <a:pt x="519220" y="196861"/>
                  <a:pt x="544696" y="200712"/>
                </a:cubicBezTo>
                <a:cubicBezTo>
                  <a:pt x="570651" y="203645"/>
                  <a:pt x="585859" y="217156"/>
                  <a:pt x="587668" y="235747"/>
                </a:cubicBezTo>
                <a:cubicBezTo>
                  <a:pt x="587389" y="255779"/>
                  <a:pt x="571406" y="272407"/>
                  <a:pt x="544696" y="270782"/>
                </a:cubicBezTo>
                <a:cubicBezTo>
                  <a:pt x="522571" y="267522"/>
                  <a:pt x="501400" y="255470"/>
                  <a:pt x="501724" y="235747"/>
                </a:cubicBezTo>
              </a:path>
              <a:path w="825065" h="672673" fill="none" extrusionOk="0">
                <a:moveTo>
                  <a:pt x="188937" y="483015"/>
                </a:moveTo>
                <a:cubicBezTo>
                  <a:pt x="313938" y="569851"/>
                  <a:pt x="495866" y="558191"/>
                  <a:pt x="635606" y="483015"/>
                </a:cubicBezTo>
              </a:path>
              <a:path w="825065" h="672673" fill="none" extrusionOk="0">
                <a:moveTo>
                  <a:pt x="0" y="336337"/>
                </a:moveTo>
                <a:cubicBezTo>
                  <a:pt x="13261" y="157424"/>
                  <a:pt x="184005" y="-32396"/>
                  <a:pt x="412533" y="0"/>
                </a:cubicBezTo>
                <a:cubicBezTo>
                  <a:pt x="615273" y="1642"/>
                  <a:pt x="832987" y="170458"/>
                  <a:pt x="825066" y="336337"/>
                </a:cubicBezTo>
                <a:cubicBezTo>
                  <a:pt x="821083" y="519970"/>
                  <a:pt x="639599" y="665080"/>
                  <a:pt x="412533" y="672674"/>
                </a:cubicBezTo>
                <a:cubicBezTo>
                  <a:pt x="181711" y="658913"/>
                  <a:pt x="21313" y="497430"/>
                  <a:pt x="0" y="33633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prstGeom prst="smileyF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Smiley 29">
            <a:extLst>
              <a:ext uri="{FF2B5EF4-FFF2-40B4-BE49-F238E27FC236}">
                <a16:creationId xmlns:a16="http://schemas.microsoft.com/office/drawing/2014/main" id="{513FBF9B-B545-48BA-B098-E58E0B75C79B}"/>
              </a:ext>
            </a:extLst>
          </p:cNvPr>
          <p:cNvSpPr/>
          <p:nvPr/>
        </p:nvSpPr>
        <p:spPr>
          <a:xfrm>
            <a:off x="6684778" y="5313094"/>
            <a:ext cx="825065" cy="672673"/>
          </a:xfrm>
          <a:custGeom>
            <a:avLst/>
            <a:gdLst>
              <a:gd name="connsiteX0" fmla="*/ 0 w 825065"/>
              <a:gd name="connsiteY0" fmla="*/ 336337 h 672673"/>
              <a:gd name="connsiteX1" fmla="*/ 412533 w 825065"/>
              <a:gd name="connsiteY1" fmla="*/ 0 h 672673"/>
              <a:gd name="connsiteX2" fmla="*/ 825066 w 825065"/>
              <a:gd name="connsiteY2" fmla="*/ 336337 h 672673"/>
              <a:gd name="connsiteX3" fmla="*/ 412533 w 825065"/>
              <a:gd name="connsiteY3" fmla="*/ 672674 h 672673"/>
              <a:gd name="connsiteX4" fmla="*/ 0 w 825065"/>
              <a:gd name="connsiteY4" fmla="*/ 336337 h 672673"/>
              <a:gd name="connsiteX0" fmla="*/ 237397 w 825065"/>
              <a:gd name="connsiteY0" fmla="*/ 235747 h 672673"/>
              <a:gd name="connsiteX1" fmla="*/ 280369 w 825065"/>
              <a:gd name="connsiteY1" fmla="*/ 200712 h 672673"/>
              <a:gd name="connsiteX2" fmla="*/ 323341 w 825065"/>
              <a:gd name="connsiteY2" fmla="*/ 235747 h 672673"/>
              <a:gd name="connsiteX3" fmla="*/ 280369 w 825065"/>
              <a:gd name="connsiteY3" fmla="*/ 270782 h 672673"/>
              <a:gd name="connsiteX4" fmla="*/ 237397 w 825065"/>
              <a:gd name="connsiteY4" fmla="*/ 235747 h 672673"/>
              <a:gd name="connsiteX5" fmla="*/ 501724 w 825065"/>
              <a:gd name="connsiteY5" fmla="*/ 235747 h 672673"/>
              <a:gd name="connsiteX6" fmla="*/ 544696 w 825065"/>
              <a:gd name="connsiteY6" fmla="*/ 200712 h 672673"/>
              <a:gd name="connsiteX7" fmla="*/ 587668 w 825065"/>
              <a:gd name="connsiteY7" fmla="*/ 235747 h 672673"/>
              <a:gd name="connsiteX8" fmla="*/ 544696 w 825065"/>
              <a:gd name="connsiteY8" fmla="*/ 270782 h 672673"/>
              <a:gd name="connsiteX9" fmla="*/ 501724 w 825065"/>
              <a:gd name="connsiteY9" fmla="*/ 235747 h 672673"/>
              <a:gd name="connsiteX0" fmla="*/ 188937 w 825065"/>
              <a:gd name="connsiteY0" fmla="*/ 483015 h 672673"/>
              <a:gd name="connsiteX1" fmla="*/ 635606 w 825065"/>
              <a:gd name="connsiteY1" fmla="*/ 483015 h 672673"/>
              <a:gd name="connsiteX0" fmla="*/ 0 w 825065"/>
              <a:gd name="connsiteY0" fmla="*/ 336337 h 672673"/>
              <a:gd name="connsiteX1" fmla="*/ 412533 w 825065"/>
              <a:gd name="connsiteY1" fmla="*/ 0 h 672673"/>
              <a:gd name="connsiteX2" fmla="*/ 825066 w 825065"/>
              <a:gd name="connsiteY2" fmla="*/ 336337 h 672673"/>
              <a:gd name="connsiteX3" fmla="*/ 412533 w 825065"/>
              <a:gd name="connsiteY3" fmla="*/ 672674 h 672673"/>
              <a:gd name="connsiteX4" fmla="*/ 0 w 825065"/>
              <a:gd name="connsiteY4" fmla="*/ 336337 h 67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065" h="672673" stroke="0" extrusionOk="0">
                <a:moveTo>
                  <a:pt x="0" y="336337"/>
                </a:moveTo>
                <a:cubicBezTo>
                  <a:pt x="6381" y="178364"/>
                  <a:pt x="171547" y="-1331"/>
                  <a:pt x="412533" y="0"/>
                </a:cubicBezTo>
                <a:cubicBezTo>
                  <a:pt x="658725" y="614"/>
                  <a:pt x="802090" y="117667"/>
                  <a:pt x="825066" y="336337"/>
                </a:cubicBezTo>
                <a:cubicBezTo>
                  <a:pt x="789702" y="560110"/>
                  <a:pt x="665750" y="636258"/>
                  <a:pt x="412533" y="672674"/>
                </a:cubicBezTo>
                <a:cubicBezTo>
                  <a:pt x="193200" y="669304"/>
                  <a:pt x="167" y="511331"/>
                  <a:pt x="0" y="336337"/>
                </a:cubicBezTo>
                <a:close/>
              </a:path>
              <a:path w="825065" h="672673" fill="darkenLess" extrusionOk="0">
                <a:moveTo>
                  <a:pt x="237397" y="235747"/>
                </a:moveTo>
                <a:cubicBezTo>
                  <a:pt x="233705" y="215449"/>
                  <a:pt x="254961" y="202078"/>
                  <a:pt x="280369" y="200712"/>
                </a:cubicBezTo>
                <a:cubicBezTo>
                  <a:pt x="305424" y="202173"/>
                  <a:pt x="322549" y="219983"/>
                  <a:pt x="323341" y="235747"/>
                </a:cubicBezTo>
                <a:cubicBezTo>
                  <a:pt x="320269" y="258635"/>
                  <a:pt x="302461" y="273147"/>
                  <a:pt x="280369" y="270782"/>
                </a:cubicBezTo>
                <a:cubicBezTo>
                  <a:pt x="256340" y="271346"/>
                  <a:pt x="238587" y="254277"/>
                  <a:pt x="237397" y="235747"/>
                </a:cubicBezTo>
                <a:moveTo>
                  <a:pt x="501724" y="235747"/>
                </a:moveTo>
                <a:cubicBezTo>
                  <a:pt x="501218" y="215987"/>
                  <a:pt x="520568" y="199839"/>
                  <a:pt x="544696" y="200712"/>
                </a:cubicBezTo>
                <a:cubicBezTo>
                  <a:pt x="570428" y="203351"/>
                  <a:pt x="586685" y="216810"/>
                  <a:pt x="587668" y="235747"/>
                </a:cubicBezTo>
                <a:cubicBezTo>
                  <a:pt x="586738" y="257368"/>
                  <a:pt x="570776" y="272063"/>
                  <a:pt x="544696" y="270782"/>
                </a:cubicBezTo>
                <a:cubicBezTo>
                  <a:pt x="522987" y="266678"/>
                  <a:pt x="499841" y="257267"/>
                  <a:pt x="501724" y="235747"/>
                </a:cubicBezTo>
              </a:path>
              <a:path w="825065" h="672673" fill="none" extrusionOk="0">
                <a:moveTo>
                  <a:pt x="188937" y="483015"/>
                </a:moveTo>
                <a:cubicBezTo>
                  <a:pt x="325877" y="568179"/>
                  <a:pt x="501208" y="553257"/>
                  <a:pt x="635606" y="483015"/>
                </a:cubicBezTo>
              </a:path>
              <a:path w="825065" h="672673" fill="none" extrusionOk="0">
                <a:moveTo>
                  <a:pt x="0" y="336337"/>
                </a:moveTo>
                <a:cubicBezTo>
                  <a:pt x="9313" y="155387"/>
                  <a:pt x="184017" y="-31817"/>
                  <a:pt x="412533" y="0"/>
                </a:cubicBezTo>
                <a:cubicBezTo>
                  <a:pt x="612461" y="1826"/>
                  <a:pt x="837139" y="180877"/>
                  <a:pt x="825066" y="336337"/>
                </a:cubicBezTo>
                <a:cubicBezTo>
                  <a:pt x="782933" y="499656"/>
                  <a:pt x="638398" y="653246"/>
                  <a:pt x="412533" y="672674"/>
                </a:cubicBezTo>
                <a:cubicBezTo>
                  <a:pt x="178136" y="642442"/>
                  <a:pt x="10419" y="510035"/>
                  <a:pt x="0" y="33633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prstGeom prst="smileyF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Smiley 30">
            <a:extLst>
              <a:ext uri="{FF2B5EF4-FFF2-40B4-BE49-F238E27FC236}">
                <a16:creationId xmlns:a16="http://schemas.microsoft.com/office/drawing/2014/main" id="{9B9611EB-EF9A-4A41-BCA6-B9318E605237}"/>
              </a:ext>
            </a:extLst>
          </p:cNvPr>
          <p:cNvSpPr/>
          <p:nvPr/>
        </p:nvSpPr>
        <p:spPr>
          <a:xfrm>
            <a:off x="7763149" y="6059586"/>
            <a:ext cx="825065" cy="672673"/>
          </a:xfrm>
          <a:prstGeom prst="smileyFace">
            <a:avLst/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custGeom>
                    <a:avLst/>
                    <a:gdLst>
                      <a:gd name="connsiteX0" fmla="*/ 0 w 907572"/>
                      <a:gd name="connsiteY0" fmla="*/ 369970 h 739940"/>
                      <a:gd name="connsiteX1" fmla="*/ 453786 w 907572"/>
                      <a:gd name="connsiteY1" fmla="*/ 0 h 739940"/>
                      <a:gd name="connsiteX2" fmla="*/ 907572 w 907572"/>
                      <a:gd name="connsiteY2" fmla="*/ 369970 h 739940"/>
                      <a:gd name="connsiteX3" fmla="*/ 453786 w 907572"/>
                      <a:gd name="connsiteY3" fmla="*/ 739940 h 739940"/>
                      <a:gd name="connsiteX4" fmla="*/ 0 w 907572"/>
                      <a:gd name="connsiteY4" fmla="*/ 369970 h 739940"/>
                      <a:gd name="connsiteX0" fmla="*/ 261137 w 907572"/>
                      <a:gd name="connsiteY0" fmla="*/ 259322 h 739940"/>
                      <a:gd name="connsiteX1" fmla="*/ 308406 w 907572"/>
                      <a:gd name="connsiteY1" fmla="*/ 220783 h 739940"/>
                      <a:gd name="connsiteX2" fmla="*/ 355675 w 907572"/>
                      <a:gd name="connsiteY2" fmla="*/ 259322 h 739940"/>
                      <a:gd name="connsiteX3" fmla="*/ 308406 w 907572"/>
                      <a:gd name="connsiteY3" fmla="*/ 297861 h 739940"/>
                      <a:gd name="connsiteX4" fmla="*/ 261137 w 907572"/>
                      <a:gd name="connsiteY4" fmla="*/ 259322 h 739940"/>
                      <a:gd name="connsiteX5" fmla="*/ 551896 w 907572"/>
                      <a:gd name="connsiteY5" fmla="*/ 259322 h 739940"/>
                      <a:gd name="connsiteX6" fmla="*/ 599165 w 907572"/>
                      <a:gd name="connsiteY6" fmla="*/ 220783 h 739940"/>
                      <a:gd name="connsiteX7" fmla="*/ 646434 w 907572"/>
                      <a:gd name="connsiteY7" fmla="*/ 259322 h 739940"/>
                      <a:gd name="connsiteX8" fmla="*/ 599165 w 907572"/>
                      <a:gd name="connsiteY8" fmla="*/ 297861 h 739940"/>
                      <a:gd name="connsiteX9" fmla="*/ 551896 w 907572"/>
                      <a:gd name="connsiteY9" fmla="*/ 259322 h 739940"/>
                      <a:gd name="connsiteX0" fmla="*/ 207831 w 907572"/>
                      <a:gd name="connsiteY0" fmla="*/ 531316 h 739940"/>
                      <a:gd name="connsiteX1" fmla="*/ 699167 w 907572"/>
                      <a:gd name="connsiteY1" fmla="*/ 531316 h 739940"/>
                      <a:gd name="connsiteX0" fmla="*/ 0 w 907572"/>
                      <a:gd name="connsiteY0" fmla="*/ 369970 h 739940"/>
                      <a:gd name="connsiteX1" fmla="*/ 453786 w 907572"/>
                      <a:gd name="connsiteY1" fmla="*/ 0 h 739940"/>
                      <a:gd name="connsiteX2" fmla="*/ 907572 w 907572"/>
                      <a:gd name="connsiteY2" fmla="*/ 369970 h 739940"/>
                      <a:gd name="connsiteX3" fmla="*/ 453786 w 907572"/>
                      <a:gd name="connsiteY3" fmla="*/ 739940 h 739940"/>
                      <a:gd name="connsiteX4" fmla="*/ 0 w 907572"/>
                      <a:gd name="connsiteY4" fmla="*/ 369970 h 739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7572" h="739940" stroke="0" extrusionOk="0">
                        <a:moveTo>
                          <a:pt x="0" y="369970"/>
                        </a:moveTo>
                        <a:cubicBezTo>
                          <a:pt x="10711" y="212275"/>
                          <a:pt x="165105" y="-3853"/>
                          <a:pt x="453786" y="0"/>
                        </a:cubicBezTo>
                        <a:cubicBezTo>
                          <a:pt x="736741" y="1081"/>
                          <a:pt x="898031" y="151973"/>
                          <a:pt x="907572" y="369970"/>
                        </a:cubicBezTo>
                        <a:cubicBezTo>
                          <a:pt x="903554" y="578619"/>
                          <a:pt x="709528" y="732590"/>
                          <a:pt x="453786" y="739940"/>
                        </a:cubicBezTo>
                        <a:cubicBezTo>
                          <a:pt x="233961" y="727736"/>
                          <a:pt x="507" y="541568"/>
                          <a:pt x="0" y="369970"/>
                        </a:cubicBezTo>
                        <a:close/>
                      </a:path>
                      <a:path w="907572" h="739940" fill="darkenLess" extrusionOk="0">
                        <a:moveTo>
                          <a:pt x="261137" y="259322"/>
                        </a:moveTo>
                        <a:cubicBezTo>
                          <a:pt x="259360" y="237580"/>
                          <a:pt x="279543" y="223032"/>
                          <a:pt x="308406" y="220783"/>
                        </a:cubicBezTo>
                        <a:cubicBezTo>
                          <a:pt x="335742" y="222142"/>
                          <a:pt x="354765" y="242156"/>
                          <a:pt x="355675" y="259322"/>
                        </a:cubicBezTo>
                        <a:cubicBezTo>
                          <a:pt x="352390" y="284392"/>
                          <a:pt x="332695" y="300478"/>
                          <a:pt x="308406" y="297861"/>
                        </a:cubicBezTo>
                        <a:cubicBezTo>
                          <a:pt x="280595" y="301109"/>
                          <a:pt x="261380" y="280440"/>
                          <a:pt x="261137" y="259322"/>
                        </a:cubicBezTo>
                        <a:moveTo>
                          <a:pt x="551896" y="259322"/>
                        </a:moveTo>
                        <a:cubicBezTo>
                          <a:pt x="549271" y="235905"/>
                          <a:pt x="572485" y="219515"/>
                          <a:pt x="599165" y="220783"/>
                        </a:cubicBezTo>
                        <a:cubicBezTo>
                          <a:pt x="627797" y="224119"/>
                          <a:pt x="645900" y="238261"/>
                          <a:pt x="646434" y="259322"/>
                        </a:cubicBezTo>
                        <a:cubicBezTo>
                          <a:pt x="645896" y="281921"/>
                          <a:pt x="626952" y="298778"/>
                          <a:pt x="599165" y="297861"/>
                        </a:cubicBezTo>
                        <a:cubicBezTo>
                          <a:pt x="573825" y="296308"/>
                          <a:pt x="551294" y="281301"/>
                          <a:pt x="551896" y="259322"/>
                        </a:cubicBezTo>
                      </a:path>
                      <a:path w="907572" h="739940" fill="none" extrusionOk="0">
                        <a:moveTo>
                          <a:pt x="207831" y="531316"/>
                        </a:moveTo>
                        <a:cubicBezTo>
                          <a:pt x="353160" y="625740"/>
                          <a:pt x="554317" y="605823"/>
                          <a:pt x="699167" y="531316"/>
                        </a:cubicBezTo>
                      </a:path>
                      <a:path w="907572" h="739940" fill="none" extrusionOk="0">
                        <a:moveTo>
                          <a:pt x="0" y="369970"/>
                        </a:moveTo>
                        <a:cubicBezTo>
                          <a:pt x="19984" y="175950"/>
                          <a:pt x="202829" y="-15827"/>
                          <a:pt x="453786" y="0"/>
                        </a:cubicBezTo>
                        <a:cubicBezTo>
                          <a:pt x="688064" y="1069"/>
                          <a:pt x="922202" y="202350"/>
                          <a:pt x="907572" y="369970"/>
                        </a:cubicBezTo>
                        <a:cubicBezTo>
                          <a:pt x="888104" y="563933"/>
                          <a:pt x="702168" y="717883"/>
                          <a:pt x="453786" y="739940"/>
                        </a:cubicBezTo>
                        <a:cubicBezTo>
                          <a:pt x="202072" y="734896"/>
                          <a:pt x="16934" y="554706"/>
                          <a:pt x="0" y="36997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421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18C76CE-E6FA-4EEE-9D88-B909D7458B7B}"/>
              </a:ext>
            </a:extLst>
          </p:cNvPr>
          <p:cNvSpPr txBox="1"/>
          <p:nvPr/>
        </p:nvSpPr>
        <p:spPr>
          <a:xfrm>
            <a:off x="3749040" y="447070"/>
            <a:ext cx="4693920" cy="523220"/>
          </a:xfrm>
          <a:custGeom>
            <a:avLst/>
            <a:gdLst>
              <a:gd name="connsiteX0" fmla="*/ 0 w 4693920"/>
              <a:gd name="connsiteY0" fmla="*/ 0 h 523220"/>
              <a:gd name="connsiteX1" fmla="*/ 445922 w 4693920"/>
              <a:gd name="connsiteY1" fmla="*/ 0 h 523220"/>
              <a:gd name="connsiteX2" fmla="*/ 985723 w 4693920"/>
              <a:gd name="connsiteY2" fmla="*/ 0 h 523220"/>
              <a:gd name="connsiteX3" fmla="*/ 1431646 w 4693920"/>
              <a:gd name="connsiteY3" fmla="*/ 0 h 523220"/>
              <a:gd name="connsiteX4" fmla="*/ 1877568 w 4693920"/>
              <a:gd name="connsiteY4" fmla="*/ 0 h 523220"/>
              <a:gd name="connsiteX5" fmla="*/ 2464308 w 4693920"/>
              <a:gd name="connsiteY5" fmla="*/ 0 h 523220"/>
              <a:gd name="connsiteX6" fmla="*/ 3004109 w 4693920"/>
              <a:gd name="connsiteY6" fmla="*/ 0 h 523220"/>
              <a:gd name="connsiteX7" fmla="*/ 3450031 w 4693920"/>
              <a:gd name="connsiteY7" fmla="*/ 0 h 523220"/>
              <a:gd name="connsiteX8" fmla="*/ 3895954 w 4693920"/>
              <a:gd name="connsiteY8" fmla="*/ 0 h 523220"/>
              <a:gd name="connsiteX9" fmla="*/ 4693920 w 4693920"/>
              <a:gd name="connsiteY9" fmla="*/ 0 h 523220"/>
              <a:gd name="connsiteX10" fmla="*/ 4693920 w 4693920"/>
              <a:gd name="connsiteY10" fmla="*/ 523220 h 523220"/>
              <a:gd name="connsiteX11" fmla="*/ 4154119 w 4693920"/>
              <a:gd name="connsiteY11" fmla="*/ 523220 h 523220"/>
              <a:gd name="connsiteX12" fmla="*/ 3708197 w 4693920"/>
              <a:gd name="connsiteY12" fmla="*/ 523220 h 523220"/>
              <a:gd name="connsiteX13" fmla="*/ 3027578 w 4693920"/>
              <a:gd name="connsiteY13" fmla="*/ 523220 h 523220"/>
              <a:gd name="connsiteX14" fmla="*/ 2534717 w 4693920"/>
              <a:gd name="connsiteY14" fmla="*/ 523220 h 523220"/>
              <a:gd name="connsiteX15" fmla="*/ 1994916 w 4693920"/>
              <a:gd name="connsiteY15" fmla="*/ 523220 h 523220"/>
              <a:gd name="connsiteX16" fmla="*/ 1361237 w 4693920"/>
              <a:gd name="connsiteY16" fmla="*/ 523220 h 523220"/>
              <a:gd name="connsiteX17" fmla="*/ 868375 w 4693920"/>
              <a:gd name="connsiteY17" fmla="*/ 523220 h 523220"/>
              <a:gd name="connsiteX18" fmla="*/ 0 w 4693920"/>
              <a:gd name="connsiteY18" fmla="*/ 523220 h 523220"/>
              <a:gd name="connsiteX19" fmla="*/ 0 w 4693920"/>
              <a:gd name="connsiteY19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93920" h="523220" extrusionOk="0">
                <a:moveTo>
                  <a:pt x="0" y="0"/>
                </a:moveTo>
                <a:cubicBezTo>
                  <a:pt x="163539" y="-4087"/>
                  <a:pt x="233885" y="20718"/>
                  <a:pt x="445922" y="0"/>
                </a:cubicBezTo>
                <a:cubicBezTo>
                  <a:pt x="657959" y="-20718"/>
                  <a:pt x="778753" y="59956"/>
                  <a:pt x="985723" y="0"/>
                </a:cubicBezTo>
                <a:cubicBezTo>
                  <a:pt x="1192693" y="-59956"/>
                  <a:pt x="1270975" y="581"/>
                  <a:pt x="1431646" y="0"/>
                </a:cubicBezTo>
                <a:cubicBezTo>
                  <a:pt x="1592317" y="-581"/>
                  <a:pt x="1705109" y="6956"/>
                  <a:pt x="1877568" y="0"/>
                </a:cubicBezTo>
                <a:cubicBezTo>
                  <a:pt x="2050027" y="-6956"/>
                  <a:pt x="2267280" y="10532"/>
                  <a:pt x="2464308" y="0"/>
                </a:cubicBezTo>
                <a:cubicBezTo>
                  <a:pt x="2661336" y="-10532"/>
                  <a:pt x="2762768" y="11669"/>
                  <a:pt x="3004109" y="0"/>
                </a:cubicBezTo>
                <a:cubicBezTo>
                  <a:pt x="3245450" y="-11669"/>
                  <a:pt x="3267497" y="45280"/>
                  <a:pt x="3450031" y="0"/>
                </a:cubicBezTo>
                <a:cubicBezTo>
                  <a:pt x="3632565" y="-45280"/>
                  <a:pt x="3797819" y="24394"/>
                  <a:pt x="3895954" y="0"/>
                </a:cubicBezTo>
                <a:cubicBezTo>
                  <a:pt x="3994089" y="-24394"/>
                  <a:pt x="4369861" y="67427"/>
                  <a:pt x="4693920" y="0"/>
                </a:cubicBezTo>
                <a:cubicBezTo>
                  <a:pt x="4738595" y="184937"/>
                  <a:pt x="4645850" y="327642"/>
                  <a:pt x="4693920" y="523220"/>
                </a:cubicBezTo>
                <a:cubicBezTo>
                  <a:pt x="4515418" y="561851"/>
                  <a:pt x="4264419" y="505159"/>
                  <a:pt x="4154119" y="523220"/>
                </a:cubicBezTo>
                <a:cubicBezTo>
                  <a:pt x="4043819" y="541281"/>
                  <a:pt x="3909279" y="473009"/>
                  <a:pt x="3708197" y="523220"/>
                </a:cubicBezTo>
                <a:cubicBezTo>
                  <a:pt x="3507115" y="573431"/>
                  <a:pt x="3181904" y="449380"/>
                  <a:pt x="3027578" y="523220"/>
                </a:cubicBezTo>
                <a:cubicBezTo>
                  <a:pt x="2873252" y="597060"/>
                  <a:pt x="2675036" y="495599"/>
                  <a:pt x="2534717" y="523220"/>
                </a:cubicBezTo>
                <a:cubicBezTo>
                  <a:pt x="2394398" y="550841"/>
                  <a:pt x="2114763" y="483067"/>
                  <a:pt x="1994916" y="523220"/>
                </a:cubicBezTo>
                <a:cubicBezTo>
                  <a:pt x="1875069" y="563373"/>
                  <a:pt x="1652403" y="502047"/>
                  <a:pt x="1361237" y="523220"/>
                </a:cubicBezTo>
                <a:cubicBezTo>
                  <a:pt x="1070071" y="544393"/>
                  <a:pt x="1006179" y="470779"/>
                  <a:pt x="868375" y="523220"/>
                </a:cubicBezTo>
                <a:cubicBezTo>
                  <a:pt x="730571" y="575661"/>
                  <a:pt x="252652" y="505055"/>
                  <a:pt x="0" y="523220"/>
                </a:cubicBezTo>
                <a:cubicBezTo>
                  <a:pt x="-62635" y="352514"/>
                  <a:pt x="16497" y="14860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9627268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Kompetenznetzwerk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5AFC457-CD84-4049-8622-6EA83DD604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49" y="1093629"/>
            <a:ext cx="11402503" cy="550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8F9BDFF-6E64-4194-AD01-0A2DC17D0A59}"/>
              </a:ext>
            </a:extLst>
          </p:cNvPr>
          <p:cNvSpPr txBox="1"/>
          <p:nvPr/>
        </p:nvSpPr>
        <p:spPr>
          <a:xfrm>
            <a:off x="2810426" y="477570"/>
            <a:ext cx="6522718" cy="584775"/>
          </a:xfrm>
          <a:custGeom>
            <a:avLst/>
            <a:gdLst>
              <a:gd name="connsiteX0" fmla="*/ 0 w 6522718"/>
              <a:gd name="connsiteY0" fmla="*/ 0 h 584775"/>
              <a:gd name="connsiteX1" fmla="*/ 6522718 w 6522718"/>
              <a:gd name="connsiteY1" fmla="*/ 0 h 584775"/>
              <a:gd name="connsiteX2" fmla="*/ 6522718 w 6522718"/>
              <a:gd name="connsiteY2" fmla="*/ 584775 h 584775"/>
              <a:gd name="connsiteX3" fmla="*/ 0 w 6522718"/>
              <a:gd name="connsiteY3" fmla="*/ 584775 h 584775"/>
              <a:gd name="connsiteX4" fmla="*/ 0 w 6522718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2718" h="584775" extrusionOk="0">
                <a:moveTo>
                  <a:pt x="0" y="0"/>
                </a:moveTo>
                <a:cubicBezTo>
                  <a:pt x="2749446" y="-81716"/>
                  <a:pt x="3466523" y="-103498"/>
                  <a:pt x="6522718" y="0"/>
                </a:cubicBezTo>
                <a:cubicBezTo>
                  <a:pt x="6547821" y="201604"/>
                  <a:pt x="6520335" y="308266"/>
                  <a:pt x="6522718" y="584775"/>
                </a:cubicBezTo>
                <a:cubicBezTo>
                  <a:pt x="4651723" y="446864"/>
                  <a:pt x="2936564" y="605037"/>
                  <a:pt x="0" y="584775"/>
                </a:cubicBezTo>
                <a:cubicBezTo>
                  <a:pt x="16520" y="333600"/>
                  <a:pt x="27398" y="23785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0322719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Reichweite durch Multiplikatoren</a:t>
            </a:r>
          </a:p>
        </p:txBody>
      </p:sp>
      <p:sp>
        <p:nvSpPr>
          <p:cNvPr id="4" name="Pfeil nach oben 39">
            <a:extLst>
              <a:ext uri="{FF2B5EF4-FFF2-40B4-BE49-F238E27FC236}">
                <a16:creationId xmlns:a16="http://schemas.microsoft.com/office/drawing/2014/main" id="{2CCDD8CB-D5D1-4D6C-8441-743A524EF2D2}"/>
              </a:ext>
            </a:extLst>
          </p:cNvPr>
          <p:cNvSpPr/>
          <p:nvPr/>
        </p:nvSpPr>
        <p:spPr>
          <a:xfrm rot="13253095">
            <a:off x="2270051" y="2255482"/>
            <a:ext cx="260007" cy="2430220"/>
          </a:xfrm>
          <a:custGeom>
            <a:avLst/>
            <a:gdLst>
              <a:gd name="connsiteX0" fmla="*/ 0 w 260007"/>
              <a:gd name="connsiteY0" fmla="*/ 130004 h 2430220"/>
              <a:gd name="connsiteX1" fmla="*/ 130004 w 260007"/>
              <a:gd name="connsiteY1" fmla="*/ 0 h 2430220"/>
              <a:gd name="connsiteX2" fmla="*/ 260007 w 260007"/>
              <a:gd name="connsiteY2" fmla="*/ 130004 h 2430220"/>
              <a:gd name="connsiteX3" fmla="*/ 195005 w 260007"/>
              <a:gd name="connsiteY3" fmla="*/ 130004 h 2430220"/>
              <a:gd name="connsiteX4" fmla="*/ 195005 w 260007"/>
              <a:gd name="connsiteY4" fmla="*/ 2430220 h 2430220"/>
              <a:gd name="connsiteX5" fmla="*/ 65002 w 260007"/>
              <a:gd name="connsiteY5" fmla="*/ 2430220 h 2430220"/>
              <a:gd name="connsiteX6" fmla="*/ 65002 w 260007"/>
              <a:gd name="connsiteY6" fmla="*/ 130004 h 2430220"/>
              <a:gd name="connsiteX7" fmla="*/ 0 w 260007"/>
              <a:gd name="connsiteY7" fmla="*/ 130004 h 243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007" h="2430220" extrusionOk="0">
                <a:moveTo>
                  <a:pt x="0" y="130004"/>
                </a:moveTo>
                <a:cubicBezTo>
                  <a:pt x="75490" y="77777"/>
                  <a:pt x="79996" y="65962"/>
                  <a:pt x="130004" y="0"/>
                </a:cubicBezTo>
                <a:cubicBezTo>
                  <a:pt x="167053" y="24095"/>
                  <a:pt x="229290" y="106056"/>
                  <a:pt x="260007" y="130004"/>
                </a:cubicBezTo>
                <a:cubicBezTo>
                  <a:pt x="231315" y="125993"/>
                  <a:pt x="201643" y="132569"/>
                  <a:pt x="195005" y="130004"/>
                </a:cubicBezTo>
                <a:cubicBezTo>
                  <a:pt x="358704" y="476260"/>
                  <a:pt x="171632" y="1536277"/>
                  <a:pt x="195005" y="2430220"/>
                </a:cubicBezTo>
                <a:cubicBezTo>
                  <a:pt x="130022" y="2432991"/>
                  <a:pt x="79705" y="2420460"/>
                  <a:pt x="65002" y="2430220"/>
                </a:cubicBezTo>
                <a:cubicBezTo>
                  <a:pt x="123378" y="1946445"/>
                  <a:pt x="159088" y="1064288"/>
                  <a:pt x="65002" y="130004"/>
                </a:cubicBezTo>
                <a:cubicBezTo>
                  <a:pt x="32635" y="133771"/>
                  <a:pt x="19147" y="124184"/>
                  <a:pt x="0" y="130004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59957809">
                  <a:prstGeom prst="up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5" name="Pfeil nach oben 39">
            <a:extLst>
              <a:ext uri="{FF2B5EF4-FFF2-40B4-BE49-F238E27FC236}">
                <a16:creationId xmlns:a16="http://schemas.microsoft.com/office/drawing/2014/main" id="{62D626D2-2485-4D75-949C-B396994E5413}"/>
              </a:ext>
            </a:extLst>
          </p:cNvPr>
          <p:cNvSpPr/>
          <p:nvPr/>
        </p:nvSpPr>
        <p:spPr>
          <a:xfrm rot="12681071">
            <a:off x="3643075" y="3070297"/>
            <a:ext cx="248346" cy="2178909"/>
          </a:xfrm>
          <a:custGeom>
            <a:avLst/>
            <a:gdLst>
              <a:gd name="connsiteX0" fmla="*/ 0 w 248346"/>
              <a:gd name="connsiteY0" fmla="*/ 124173 h 2178909"/>
              <a:gd name="connsiteX1" fmla="*/ 124173 w 248346"/>
              <a:gd name="connsiteY1" fmla="*/ 0 h 2178909"/>
              <a:gd name="connsiteX2" fmla="*/ 248346 w 248346"/>
              <a:gd name="connsiteY2" fmla="*/ 124173 h 2178909"/>
              <a:gd name="connsiteX3" fmla="*/ 186260 w 248346"/>
              <a:gd name="connsiteY3" fmla="*/ 124173 h 2178909"/>
              <a:gd name="connsiteX4" fmla="*/ 186260 w 248346"/>
              <a:gd name="connsiteY4" fmla="*/ 2178909 h 2178909"/>
              <a:gd name="connsiteX5" fmla="*/ 62087 w 248346"/>
              <a:gd name="connsiteY5" fmla="*/ 2178909 h 2178909"/>
              <a:gd name="connsiteX6" fmla="*/ 62087 w 248346"/>
              <a:gd name="connsiteY6" fmla="*/ 124173 h 2178909"/>
              <a:gd name="connsiteX7" fmla="*/ 0 w 248346"/>
              <a:gd name="connsiteY7" fmla="*/ 124173 h 2178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346" h="2178909" extrusionOk="0">
                <a:moveTo>
                  <a:pt x="0" y="124173"/>
                </a:moveTo>
                <a:cubicBezTo>
                  <a:pt x="36066" y="81892"/>
                  <a:pt x="111564" y="26489"/>
                  <a:pt x="124173" y="0"/>
                </a:cubicBezTo>
                <a:cubicBezTo>
                  <a:pt x="134776" y="29375"/>
                  <a:pt x="223694" y="80090"/>
                  <a:pt x="248346" y="124173"/>
                </a:cubicBezTo>
                <a:cubicBezTo>
                  <a:pt x="222668" y="124667"/>
                  <a:pt x="205411" y="123664"/>
                  <a:pt x="186260" y="124173"/>
                </a:cubicBezTo>
                <a:cubicBezTo>
                  <a:pt x="349959" y="728465"/>
                  <a:pt x="162887" y="1646096"/>
                  <a:pt x="186260" y="2178909"/>
                </a:cubicBezTo>
                <a:cubicBezTo>
                  <a:pt x="163285" y="2181958"/>
                  <a:pt x="92929" y="2171194"/>
                  <a:pt x="62087" y="2178909"/>
                </a:cubicBezTo>
                <a:cubicBezTo>
                  <a:pt x="120463" y="1481076"/>
                  <a:pt x="156173" y="1115785"/>
                  <a:pt x="62087" y="124173"/>
                </a:cubicBezTo>
                <a:cubicBezTo>
                  <a:pt x="34209" y="128563"/>
                  <a:pt x="19322" y="121140"/>
                  <a:pt x="0" y="124173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59957809">
                  <a:prstGeom prst="up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6" name="Pfeil nach oben 39">
            <a:extLst>
              <a:ext uri="{FF2B5EF4-FFF2-40B4-BE49-F238E27FC236}">
                <a16:creationId xmlns:a16="http://schemas.microsoft.com/office/drawing/2014/main" id="{FC5D1965-4343-46A2-87F4-8F3643D1426F}"/>
              </a:ext>
            </a:extLst>
          </p:cNvPr>
          <p:cNvSpPr/>
          <p:nvPr/>
        </p:nvSpPr>
        <p:spPr>
          <a:xfrm rot="11490322">
            <a:off x="5239979" y="2476859"/>
            <a:ext cx="285972" cy="1841939"/>
          </a:xfrm>
          <a:custGeom>
            <a:avLst/>
            <a:gdLst>
              <a:gd name="connsiteX0" fmla="*/ 0 w 285972"/>
              <a:gd name="connsiteY0" fmla="*/ 142986 h 1841939"/>
              <a:gd name="connsiteX1" fmla="*/ 142986 w 285972"/>
              <a:gd name="connsiteY1" fmla="*/ 0 h 1841939"/>
              <a:gd name="connsiteX2" fmla="*/ 285972 w 285972"/>
              <a:gd name="connsiteY2" fmla="*/ 142986 h 1841939"/>
              <a:gd name="connsiteX3" fmla="*/ 214479 w 285972"/>
              <a:gd name="connsiteY3" fmla="*/ 142986 h 1841939"/>
              <a:gd name="connsiteX4" fmla="*/ 214479 w 285972"/>
              <a:gd name="connsiteY4" fmla="*/ 1841939 h 1841939"/>
              <a:gd name="connsiteX5" fmla="*/ 71493 w 285972"/>
              <a:gd name="connsiteY5" fmla="*/ 1841939 h 1841939"/>
              <a:gd name="connsiteX6" fmla="*/ 71493 w 285972"/>
              <a:gd name="connsiteY6" fmla="*/ 142986 h 1841939"/>
              <a:gd name="connsiteX7" fmla="*/ 0 w 285972"/>
              <a:gd name="connsiteY7" fmla="*/ 142986 h 1841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5972" h="1841939" extrusionOk="0">
                <a:moveTo>
                  <a:pt x="0" y="142986"/>
                </a:moveTo>
                <a:cubicBezTo>
                  <a:pt x="59014" y="92435"/>
                  <a:pt x="101827" y="45055"/>
                  <a:pt x="142986" y="0"/>
                </a:cubicBezTo>
                <a:cubicBezTo>
                  <a:pt x="213625" y="65276"/>
                  <a:pt x="223972" y="69625"/>
                  <a:pt x="285972" y="142986"/>
                </a:cubicBezTo>
                <a:cubicBezTo>
                  <a:pt x="267197" y="136928"/>
                  <a:pt x="221953" y="137001"/>
                  <a:pt x="214479" y="142986"/>
                </a:cubicBezTo>
                <a:cubicBezTo>
                  <a:pt x="331968" y="414755"/>
                  <a:pt x="280703" y="1536611"/>
                  <a:pt x="214479" y="1841939"/>
                </a:cubicBezTo>
                <a:cubicBezTo>
                  <a:pt x="168477" y="1832019"/>
                  <a:pt x="91837" y="1830061"/>
                  <a:pt x="71493" y="1841939"/>
                </a:cubicBezTo>
                <a:cubicBezTo>
                  <a:pt x="-61812" y="1142707"/>
                  <a:pt x="33940" y="769788"/>
                  <a:pt x="71493" y="142986"/>
                </a:cubicBezTo>
                <a:cubicBezTo>
                  <a:pt x="39280" y="138907"/>
                  <a:pt x="33452" y="143009"/>
                  <a:pt x="0" y="142986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59957809">
                  <a:prstGeom prst="up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7" name="Pfeil nach oben 39">
            <a:extLst>
              <a:ext uri="{FF2B5EF4-FFF2-40B4-BE49-F238E27FC236}">
                <a16:creationId xmlns:a16="http://schemas.microsoft.com/office/drawing/2014/main" id="{A78F28A4-48AC-4C93-9292-BB7A0C54E96A}"/>
              </a:ext>
            </a:extLst>
          </p:cNvPr>
          <p:cNvSpPr/>
          <p:nvPr/>
        </p:nvSpPr>
        <p:spPr>
          <a:xfrm rot="9758871">
            <a:off x="6741618" y="3168375"/>
            <a:ext cx="234159" cy="1375505"/>
          </a:xfrm>
          <a:custGeom>
            <a:avLst/>
            <a:gdLst>
              <a:gd name="connsiteX0" fmla="*/ 0 w 234159"/>
              <a:gd name="connsiteY0" fmla="*/ 117080 h 1375505"/>
              <a:gd name="connsiteX1" fmla="*/ 117080 w 234159"/>
              <a:gd name="connsiteY1" fmla="*/ 0 h 1375505"/>
              <a:gd name="connsiteX2" fmla="*/ 234159 w 234159"/>
              <a:gd name="connsiteY2" fmla="*/ 117080 h 1375505"/>
              <a:gd name="connsiteX3" fmla="*/ 175619 w 234159"/>
              <a:gd name="connsiteY3" fmla="*/ 117080 h 1375505"/>
              <a:gd name="connsiteX4" fmla="*/ 175619 w 234159"/>
              <a:gd name="connsiteY4" fmla="*/ 1375505 h 1375505"/>
              <a:gd name="connsiteX5" fmla="*/ 58540 w 234159"/>
              <a:gd name="connsiteY5" fmla="*/ 1375505 h 1375505"/>
              <a:gd name="connsiteX6" fmla="*/ 58540 w 234159"/>
              <a:gd name="connsiteY6" fmla="*/ 117080 h 1375505"/>
              <a:gd name="connsiteX7" fmla="*/ 0 w 234159"/>
              <a:gd name="connsiteY7" fmla="*/ 117080 h 1375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159" h="1375505" extrusionOk="0">
                <a:moveTo>
                  <a:pt x="0" y="117080"/>
                </a:moveTo>
                <a:cubicBezTo>
                  <a:pt x="63626" y="71515"/>
                  <a:pt x="89138" y="38090"/>
                  <a:pt x="117080" y="0"/>
                </a:cubicBezTo>
                <a:cubicBezTo>
                  <a:pt x="167005" y="44877"/>
                  <a:pt x="186435" y="83764"/>
                  <a:pt x="234159" y="117080"/>
                </a:cubicBezTo>
                <a:cubicBezTo>
                  <a:pt x="204988" y="117388"/>
                  <a:pt x="196941" y="120611"/>
                  <a:pt x="175619" y="117080"/>
                </a:cubicBezTo>
                <a:cubicBezTo>
                  <a:pt x="75712" y="282072"/>
                  <a:pt x="161906" y="1178002"/>
                  <a:pt x="175619" y="1375505"/>
                </a:cubicBezTo>
                <a:cubicBezTo>
                  <a:pt x="154834" y="1373911"/>
                  <a:pt x="87040" y="1368188"/>
                  <a:pt x="58540" y="1375505"/>
                </a:cubicBezTo>
                <a:cubicBezTo>
                  <a:pt x="88573" y="772836"/>
                  <a:pt x="112162" y="596192"/>
                  <a:pt x="58540" y="117080"/>
                </a:cubicBezTo>
                <a:cubicBezTo>
                  <a:pt x="37830" y="113364"/>
                  <a:pt x="26393" y="121405"/>
                  <a:pt x="0" y="11708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59957809">
                  <a:prstGeom prst="up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8" name="Pfeil nach oben 39">
            <a:extLst>
              <a:ext uri="{FF2B5EF4-FFF2-40B4-BE49-F238E27FC236}">
                <a16:creationId xmlns:a16="http://schemas.microsoft.com/office/drawing/2014/main" id="{E8B95204-58D1-4DD2-87DD-A950841F3FF8}"/>
              </a:ext>
            </a:extLst>
          </p:cNvPr>
          <p:cNvSpPr/>
          <p:nvPr/>
        </p:nvSpPr>
        <p:spPr>
          <a:xfrm rot="8930261">
            <a:off x="8142642" y="2430455"/>
            <a:ext cx="272100" cy="2679164"/>
          </a:xfrm>
          <a:custGeom>
            <a:avLst/>
            <a:gdLst>
              <a:gd name="connsiteX0" fmla="*/ 0 w 272100"/>
              <a:gd name="connsiteY0" fmla="*/ 136050 h 2679164"/>
              <a:gd name="connsiteX1" fmla="*/ 136050 w 272100"/>
              <a:gd name="connsiteY1" fmla="*/ 0 h 2679164"/>
              <a:gd name="connsiteX2" fmla="*/ 272100 w 272100"/>
              <a:gd name="connsiteY2" fmla="*/ 136050 h 2679164"/>
              <a:gd name="connsiteX3" fmla="*/ 204075 w 272100"/>
              <a:gd name="connsiteY3" fmla="*/ 136050 h 2679164"/>
              <a:gd name="connsiteX4" fmla="*/ 204075 w 272100"/>
              <a:gd name="connsiteY4" fmla="*/ 2679164 h 2679164"/>
              <a:gd name="connsiteX5" fmla="*/ 68025 w 272100"/>
              <a:gd name="connsiteY5" fmla="*/ 2679164 h 2679164"/>
              <a:gd name="connsiteX6" fmla="*/ 68025 w 272100"/>
              <a:gd name="connsiteY6" fmla="*/ 136050 h 2679164"/>
              <a:gd name="connsiteX7" fmla="*/ 0 w 272100"/>
              <a:gd name="connsiteY7" fmla="*/ 136050 h 2679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2100" h="2679164" extrusionOk="0">
                <a:moveTo>
                  <a:pt x="0" y="136050"/>
                </a:moveTo>
                <a:cubicBezTo>
                  <a:pt x="65351" y="93399"/>
                  <a:pt x="68943" y="64696"/>
                  <a:pt x="136050" y="0"/>
                </a:cubicBezTo>
                <a:cubicBezTo>
                  <a:pt x="161622" y="13506"/>
                  <a:pt x="236959" y="109298"/>
                  <a:pt x="272100" y="136050"/>
                </a:cubicBezTo>
                <a:cubicBezTo>
                  <a:pt x="247948" y="139040"/>
                  <a:pt x="232498" y="136706"/>
                  <a:pt x="204075" y="136050"/>
                </a:cubicBezTo>
                <a:cubicBezTo>
                  <a:pt x="367774" y="1215184"/>
                  <a:pt x="180702" y="1564568"/>
                  <a:pt x="204075" y="2679164"/>
                </a:cubicBezTo>
                <a:cubicBezTo>
                  <a:pt x="147800" y="2690296"/>
                  <a:pt x="103824" y="2688975"/>
                  <a:pt x="68025" y="2679164"/>
                </a:cubicBezTo>
                <a:cubicBezTo>
                  <a:pt x="126401" y="1848857"/>
                  <a:pt x="162111" y="689337"/>
                  <a:pt x="68025" y="136050"/>
                </a:cubicBezTo>
                <a:cubicBezTo>
                  <a:pt x="47134" y="139520"/>
                  <a:pt x="13367" y="137951"/>
                  <a:pt x="0" y="13605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59957809">
                  <a:prstGeom prst="up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9" name="Pfeil nach oben 39">
            <a:extLst>
              <a:ext uri="{FF2B5EF4-FFF2-40B4-BE49-F238E27FC236}">
                <a16:creationId xmlns:a16="http://schemas.microsoft.com/office/drawing/2014/main" id="{DCD8CC40-F5F3-4135-80FD-E184D2B16616}"/>
              </a:ext>
            </a:extLst>
          </p:cNvPr>
          <p:cNvSpPr/>
          <p:nvPr/>
        </p:nvSpPr>
        <p:spPr>
          <a:xfrm rot="8032909">
            <a:off x="9669059" y="2527956"/>
            <a:ext cx="270396" cy="2143991"/>
          </a:xfrm>
          <a:custGeom>
            <a:avLst/>
            <a:gdLst>
              <a:gd name="connsiteX0" fmla="*/ 0 w 270396"/>
              <a:gd name="connsiteY0" fmla="*/ 135198 h 2143991"/>
              <a:gd name="connsiteX1" fmla="*/ 135198 w 270396"/>
              <a:gd name="connsiteY1" fmla="*/ 0 h 2143991"/>
              <a:gd name="connsiteX2" fmla="*/ 270396 w 270396"/>
              <a:gd name="connsiteY2" fmla="*/ 135198 h 2143991"/>
              <a:gd name="connsiteX3" fmla="*/ 202797 w 270396"/>
              <a:gd name="connsiteY3" fmla="*/ 135198 h 2143991"/>
              <a:gd name="connsiteX4" fmla="*/ 202797 w 270396"/>
              <a:gd name="connsiteY4" fmla="*/ 2143991 h 2143991"/>
              <a:gd name="connsiteX5" fmla="*/ 67599 w 270396"/>
              <a:gd name="connsiteY5" fmla="*/ 2143991 h 2143991"/>
              <a:gd name="connsiteX6" fmla="*/ 67599 w 270396"/>
              <a:gd name="connsiteY6" fmla="*/ 135198 h 2143991"/>
              <a:gd name="connsiteX7" fmla="*/ 0 w 270396"/>
              <a:gd name="connsiteY7" fmla="*/ 135198 h 214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396" h="2143991" extrusionOk="0">
                <a:moveTo>
                  <a:pt x="0" y="135198"/>
                </a:moveTo>
                <a:cubicBezTo>
                  <a:pt x="62159" y="93462"/>
                  <a:pt x="70318" y="63962"/>
                  <a:pt x="135198" y="0"/>
                </a:cubicBezTo>
                <a:cubicBezTo>
                  <a:pt x="175901" y="46196"/>
                  <a:pt x="240813" y="124365"/>
                  <a:pt x="270396" y="135198"/>
                </a:cubicBezTo>
                <a:cubicBezTo>
                  <a:pt x="253952" y="138100"/>
                  <a:pt x="235802" y="140620"/>
                  <a:pt x="202797" y="135198"/>
                </a:cubicBezTo>
                <a:cubicBezTo>
                  <a:pt x="366496" y="1080240"/>
                  <a:pt x="179424" y="1338701"/>
                  <a:pt x="202797" y="2143991"/>
                </a:cubicBezTo>
                <a:cubicBezTo>
                  <a:pt x="186242" y="2154451"/>
                  <a:pt x="91839" y="2147066"/>
                  <a:pt x="67599" y="2143991"/>
                </a:cubicBezTo>
                <a:cubicBezTo>
                  <a:pt x="125975" y="1917878"/>
                  <a:pt x="161685" y="846767"/>
                  <a:pt x="67599" y="135198"/>
                </a:cubicBezTo>
                <a:cubicBezTo>
                  <a:pt x="59839" y="131296"/>
                  <a:pt x="23318" y="136456"/>
                  <a:pt x="0" y="135198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59957809">
                  <a:prstGeom prst="up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C7DC6C9-33B4-45FB-A8D8-D2711B0A0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381" y="1002876"/>
            <a:ext cx="8480271" cy="20362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D1C7EB8-87F5-4150-82F0-477E4BF6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40" y="4329584"/>
            <a:ext cx="12260119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F1C125-0251-4CC8-AC68-E8ED6BA75DD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266AB4"/>
          </a:solidFill>
          <a:ln>
            <a:solidFill>
              <a:srgbClr val="266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07AC98-CBD1-4BC4-BACD-D2F0928E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693" y="667282"/>
            <a:ext cx="5412615" cy="207483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633149B-D9BA-465D-B117-6D143EE72B59}"/>
              </a:ext>
            </a:extLst>
          </p:cNvPr>
          <p:cNvSpPr txBox="1"/>
          <p:nvPr/>
        </p:nvSpPr>
        <p:spPr>
          <a:xfrm>
            <a:off x="581083" y="3075057"/>
            <a:ext cx="11029832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 3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0BFE6E2-CF11-4113-8583-CC5BFEBBA43C}"/>
              </a:ext>
            </a:extLst>
          </p:cNvPr>
          <p:cNvSpPr txBox="1"/>
          <p:nvPr/>
        </p:nvSpPr>
        <p:spPr>
          <a:xfrm>
            <a:off x="581083" y="4092173"/>
            <a:ext cx="11029832" cy="13554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„Schüler im Infektionsschutz, </a:t>
            </a:r>
            <a:b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wie geht das in unseren heimischen Schulen? 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Peter </a:t>
            </a:r>
            <a:r>
              <a:rPr kumimoji="0" lang="de-DE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Ebke</a:t>
            </a:r>
            <a:r>
              <a:rPr kumimoji="0" lang="de-DE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(RC Alsfeld)</a:t>
            </a:r>
          </a:p>
        </p:txBody>
      </p:sp>
    </p:spTree>
    <p:extLst>
      <p:ext uri="{BB962C8B-B14F-4D97-AF65-F5344CB8AC3E}">
        <p14:creationId xmlns:p14="http://schemas.microsoft.com/office/powerpoint/2010/main" val="746751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04675695-F07C-4EB1-8581-C2C8AFEEF7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69888"/>
            <a:ext cx="12192000" cy="64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3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3B726E7-1A2F-452E-BE32-5ECA529F27C9}"/>
              </a:ext>
            </a:extLst>
          </p:cNvPr>
          <p:cNvSpPr txBox="1"/>
          <p:nvPr/>
        </p:nvSpPr>
        <p:spPr>
          <a:xfrm>
            <a:off x="5115041" y="456029"/>
            <a:ext cx="2184919" cy="646331"/>
          </a:xfrm>
          <a:custGeom>
            <a:avLst/>
            <a:gdLst>
              <a:gd name="connsiteX0" fmla="*/ 0 w 2184919"/>
              <a:gd name="connsiteY0" fmla="*/ 0 h 646331"/>
              <a:gd name="connsiteX1" fmla="*/ 546230 w 2184919"/>
              <a:gd name="connsiteY1" fmla="*/ 0 h 646331"/>
              <a:gd name="connsiteX2" fmla="*/ 1048761 w 2184919"/>
              <a:gd name="connsiteY2" fmla="*/ 0 h 646331"/>
              <a:gd name="connsiteX3" fmla="*/ 1638689 w 2184919"/>
              <a:gd name="connsiteY3" fmla="*/ 0 h 646331"/>
              <a:gd name="connsiteX4" fmla="*/ 2184919 w 2184919"/>
              <a:gd name="connsiteY4" fmla="*/ 0 h 646331"/>
              <a:gd name="connsiteX5" fmla="*/ 2184919 w 2184919"/>
              <a:gd name="connsiteY5" fmla="*/ 336092 h 646331"/>
              <a:gd name="connsiteX6" fmla="*/ 2184919 w 2184919"/>
              <a:gd name="connsiteY6" fmla="*/ 646331 h 646331"/>
              <a:gd name="connsiteX7" fmla="*/ 1638689 w 2184919"/>
              <a:gd name="connsiteY7" fmla="*/ 646331 h 646331"/>
              <a:gd name="connsiteX8" fmla="*/ 1070610 w 2184919"/>
              <a:gd name="connsiteY8" fmla="*/ 646331 h 646331"/>
              <a:gd name="connsiteX9" fmla="*/ 524381 w 2184919"/>
              <a:gd name="connsiteY9" fmla="*/ 646331 h 646331"/>
              <a:gd name="connsiteX10" fmla="*/ 0 w 2184919"/>
              <a:gd name="connsiteY10" fmla="*/ 646331 h 646331"/>
              <a:gd name="connsiteX11" fmla="*/ 0 w 2184919"/>
              <a:gd name="connsiteY11" fmla="*/ 329629 h 646331"/>
              <a:gd name="connsiteX12" fmla="*/ 0 w 2184919"/>
              <a:gd name="connsiteY1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84919" h="646331" extrusionOk="0">
                <a:moveTo>
                  <a:pt x="0" y="0"/>
                </a:moveTo>
                <a:cubicBezTo>
                  <a:pt x="129137" y="-59852"/>
                  <a:pt x="316167" y="34470"/>
                  <a:pt x="546230" y="0"/>
                </a:cubicBezTo>
                <a:cubicBezTo>
                  <a:pt x="776293" y="-34470"/>
                  <a:pt x="912669" y="51504"/>
                  <a:pt x="1048761" y="0"/>
                </a:cubicBezTo>
                <a:cubicBezTo>
                  <a:pt x="1184853" y="-51504"/>
                  <a:pt x="1390959" y="66583"/>
                  <a:pt x="1638689" y="0"/>
                </a:cubicBezTo>
                <a:cubicBezTo>
                  <a:pt x="1886419" y="-66583"/>
                  <a:pt x="1921802" y="27577"/>
                  <a:pt x="2184919" y="0"/>
                </a:cubicBezTo>
                <a:cubicBezTo>
                  <a:pt x="2223230" y="116249"/>
                  <a:pt x="2177155" y="232590"/>
                  <a:pt x="2184919" y="336092"/>
                </a:cubicBezTo>
                <a:cubicBezTo>
                  <a:pt x="2192683" y="439594"/>
                  <a:pt x="2167864" y="538082"/>
                  <a:pt x="2184919" y="646331"/>
                </a:cubicBezTo>
                <a:cubicBezTo>
                  <a:pt x="1950855" y="670443"/>
                  <a:pt x="1877810" y="591138"/>
                  <a:pt x="1638689" y="646331"/>
                </a:cubicBezTo>
                <a:cubicBezTo>
                  <a:pt x="1399568" y="701524"/>
                  <a:pt x="1304834" y="625884"/>
                  <a:pt x="1070610" y="646331"/>
                </a:cubicBezTo>
                <a:cubicBezTo>
                  <a:pt x="836386" y="666778"/>
                  <a:pt x="669686" y="635763"/>
                  <a:pt x="524381" y="646331"/>
                </a:cubicBezTo>
                <a:cubicBezTo>
                  <a:pt x="379076" y="656899"/>
                  <a:pt x="113640" y="617905"/>
                  <a:pt x="0" y="646331"/>
                </a:cubicBezTo>
                <a:cubicBezTo>
                  <a:pt x="-35298" y="528679"/>
                  <a:pt x="20474" y="393233"/>
                  <a:pt x="0" y="329629"/>
                </a:cubicBezTo>
                <a:cubicBezTo>
                  <a:pt x="-20474" y="266025"/>
                  <a:pt x="1066" y="142506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617140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/>
              <a:t>Vision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9726CC-A603-411D-B45C-8407CCC43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58" y="1087095"/>
            <a:ext cx="3505200" cy="130492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FB72E133-42EF-4A7E-B79E-96C6F63974F1}"/>
              </a:ext>
            </a:extLst>
          </p:cNvPr>
          <p:cNvSpPr/>
          <p:nvPr/>
        </p:nvSpPr>
        <p:spPr>
          <a:xfrm>
            <a:off x="415699" y="3067977"/>
            <a:ext cx="2342289" cy="1494692"/>
          </a:xfrm>
          <a:custGeom>
            <a:avLst/>
            <a:gdLst>
              <a:gd name="connsiteX0" fmla="*/ 0 w 2342289"/>
              <a:gd name="connsiteY0" fmla="*/ 747346 h 1494692"/>
              <a:gd name="connsiteX1" fmla="*/ 1171145 w 2342289"/>
              <a:gd name="connsiteY1" fmla="*/ 0 h 1494692"/>
              <a:gd name="connsiteX2" fmla="*/ 2342290 w 2342289"/>
              <a:gd name="connsiteY2" fmla="*/ 747346 h 1494692"/>
              <a:gd name="connsiteX3" fmla="*/ 1171145 w 2342289"/>
              <a:gd name="connsiteY3" fmla="*/ 1494692 h 1494692"/>
              <a:gd name="connsiteX4" fmla="*/ 0 w 2342289"/>
              <a:gd name="connsiteY4" fmla="*/ 747346 h 149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2289" h="1494692" fill="none" extrusionOk="0">
                <a:moveTo>
                  <a:pt x="0" y="747346"/>
                </a:moveTo>
                <a:cubicBezTo>
                  <a:pt x="-7441" y="285014"/>
                  <a:pt x="503869" y="-102167"/>
                  <a:pt x="1171145" y="0"/>
                </a:cubicBezTo>
                <a:cubicBezTo>
                  <a:pt x="1760087" y="8171"/>
                  <a:pt x="2267817" y="337280"/>
                  <a:pt x="2342290" y="747346"/>
                </a:cubicBezTo>
                <a:cubicBezTo>
                  <a:pt x="2287462" y="1200954"/>
                  <a:pt x="1796904" y="1515416"/>
                  <a:pt x="1171145" y="1494692"/>
                </a:cubicBezTo>
                <a:cubicBezTo>
                  <a:pt x="504286" y="1464242"/>
                  <a:pt x="-22979" y="1182602"/>
                  <a:pt x="0" y="747346"/>
                </a:cubicBezTo>
                <a:close/>
              </a:path>
              <a:path w="2342289" h="1494692" stroke="0" extrusionOk="0">
                <a:moveTo>
                  <a:pt x="0" y="747346"/>
                </a:moveTo>
                <a:cubicBezTo>
                  <a:pt x="-8992" y="337745"/>
                  <a:pt x="534167" y="90215"/>
                  <a:pt x="1171145" y="0"/>
                </a:cubicBezTo>
                <a:cubicBezTo>
                  <a:pt x="1790697" y="-5963"/>
                  <a:pt x="2350460" y="330519"/>
                  <a:pt x="2342290" y="747346"/>
                </a:cubicBezTo>
                <a:cubicBezTo>
                  <a:pt x="2347511" y="1122789"/>
                  <a:pt x="1791927" y="1533109"/>
                  <a:pt x="1171145" y="1494692"/>
                </a:cubicBezTo>
                <a:cubicBezTo>
                  <a:pt x="536103" y="1521091"/>
                  <a:pt x="40411" y="1102153"/>
                  <a:pt x="0" y="747346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8326026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Erste Schulen im Vogelsbergkreis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CAAE03E-5037-4442-A6D1-5341C8A65994}"/>
              </a:ext>
            </a:extLst>
          </p:cNvPr>
          <p:cNvSpPr/>
          <p:nvPr/>
        </p:nvSpPr>
        <p:spPr>
          <a:xfrm>
            <a:off x="6037986" y="3167235"/>
            <a:ext cx="2567553" cy="1345257"/>
          </a:xfrm>
          <a:custGeom>
            <a:avLst/>
            <a:gdLst>
              <a:gd name="connsiteX0" fmla="*/ 0 w 2567553"/>
              <a:gd name="connsiteY0" fmla="*/ 672629 h 1345257"/>
              <a:gd name="connsiteX1" fmla="*/ 1283777 w 2567553"/>
              <a:gd name="connsiteY1" fmla="*/ 0 h 1345257"/>
              <a:gd name="connsiteX2" fmla="*/ 2567554 w 2567553"/>
              <a:gd name="connsiteY2" fmla="*/ 672629 h 1345257"/>
              <a:gd name="connsiteX3" fmla="*/ 1283777 w 2567553"/>
              <a:gd name="connsiteY3" fmla="*/ 1345258 h 1345257"/>
              <a:gd name="connsiteX4" fmla="*/ 0 w 2567553"/>
              <a:gd name="connsiteY4" fmla="*/ 672629 h 134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7553" h="1345257" fill="none" extrusionOk="0">
                <a:moveTo>
                  <a:pt x="0" y="672629"/>
                </a:moveTo>
                <a:cubicBezTo>
                  <a:pt x="142721" y="312749"/>
                  <a:pt x="453150" y="-76092"/>
                  <a:pt x="1283777" y="0"/>
                </a:cubicBezTo>
                <a:cubicBezTo>
                  <a:pt x="1998071" y="-11513"/>
                  <a:pt x="2557050" y="297492"/>
                  <a:pt x="2567554" y="672629"/>
                </a:cubicBezTo>
                <a:cubicBezTo>
                  <a:pt x="2626766" y="1063834"/>
                  <a:pt x="2008136" y="1220354"/>
                  <a:pt x="1283777" y="1345258"/>
                </a:cubicBezTo>
                <a:cubicBezTo>
                  <a:pt x="541938" y="1362999"/>
                  <a:pt x="-25083" y="1044492"/>
                  <a:pt x="0" y="672629"/>
                </a:cubicBezTo>
                <a:close/>
              </a:path>
              <a:path w="2567553" h="1345257" stroke="0" extrusionOk="0">
                <a:moveTo>
                  <a:pt x="0" y="672629"/>
                </a:moveTo>
                <a:cubicBezTo>
                  <a:pt x="-35052" y="132774"/>
                  <a:pt x="606957" y="-108393"/>
                  <a:pt x="1283777" y="0"/>
                </a:cubicBezTo>
                <a:cubicBezTo>
                  <a:pt x="1950669" y="27612"/>
                  <a:pt x="2597416" y="203983"/>
                  <a:pt x="2567554" y="672629"/>
                </a:cubicBezTo>
                <a:cubicBezTo>
                  <a:pt x="2600730" y="870034"/>
                  <a:pt x="1970299" y="1231234"/>
                  <a:pt x="1283777" y="1345258"/>
                </a:cubicBezTo>
                <a:cubicBezTo>
                  <a:pt x="612870" y="1317307"/>
                  <a:pt x="109341" y="1033844"/>
                  <a:pt x="0" y="67262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9560358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Mit der Öffentlichkeit</a:t>
            </a:r>
          </a:p>
          <a:p>
            <a:pPr algn="ctr"/>
            <a:r>
              <a:rPr lang="de-DE" dirty="0">
                <a:solidFill>
                  <a:schemeClr val="tx1"/>
                </a:solidFill>
              </a:rPr>
              <a:t>z.B. HR</a:t>
            </a:r>
            <a:r>
              <a:rPr lang="de-DE" dirty="0"/>
              <a:t> </a:t>
            </a:r>
            <a:r>
              <a:rPr lang="de-DE" dirty="0">
                <a:solidFill>
                  <a:schemeClr val="tx1"/>
                </a:solidFill>
              </a:rPr>
              <a:t>Fernsehen</a:t>
            </a:r>
          </a:p>
        </p:txBody>
      </p:sp>
      <p:sp>
        <p:nvSpPr>
          <p:cNvPr id="7" name="Pfeil nach rechts 9">
            <a:extLst>
              <a:ext uri="{FF2B5EF4-FFF2-40B4-BE49-F238E27FC236}">
                <a16:creationId xmlns:a16="http://schemas.microsoft.com/office/drawing/2014/main" id="{F1F0F8F7-F51B-462D-A7CF-CF9D6CB1A191}"/>
              </a:ext>
            </a:extLst>
          </p:cNvPr>
          <p:cNvSpPr/>
          <p:nvPr/>
        </p:nvSpPr>
        <p:spPr>
          <a:xfrm rot="19287698">
            <a:off x="9403665" y="2506704"/>
            <a:ext cx="1151767" cy="712177"/>
          </a:xfrm>
          <a:custGeom>
            <a:avLst/>
            <a:gdLst>
              <a:gd name="connsiteX0" fmla="*/ 0 w 1151767"/>
              <a:gd name="connsiteY0" fmla="*/ 178044 h 712177"/>
              <a:gd name="connsiteX1" fmla="*/ 381926 w 1151767"/>
              <a:gd name="connsiteY1" fmla="*/ 178044 h 712177"/>
              <a:gd name="connsiteX2" fmla="*/ 795679 w 1151767"/>
              <a:gd name="connsiteY2" fmla="*/ 178044 h 712177"/>
              <a:gd name="connsiteX3" fmla="*/ 795679 w 1151767"/>
              <a:gd name="connsiteY3" fmla="*/ 0 h 712177"/>
              <a:gd name="connsiteX4" fmla="*/ 1151767 w 1151767"/>
              <a:gd name="connsiteY4" fmla="*/ 356089 h 712177"/>
              <a:gd name="connsiteX5" fmla="*/ 795679 w 1151767"/>
              <a:gd name="connsiteY5" fmla="*/ 712177 h 712177"/>
              <a:gd name="connsiteX6" fmla="*/ 795679 w 1151767"/>
              <a:gd name="connsiteY6" fmla="*/ 534133 h 712177"/>
              <a:gd name="connsiteX7" fmla="*/ 381926 w 1151767"/>
              <a:gd name="connsiteY7" fmla="*/ 534133 h 712177"/>
              <a:gd name="connsiteX8" fmla="*/ 0 w 1151767"/>
              <a:gd name="connsiteY8" fmla="*/ 534133 h 712177"/>
              <a:gd name="connsiteX9" fmla="*/ 0 w 1151767"/>
              <a:gd name="connsiteY9" fmla="*/ 178044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1767" h="712177" fill="none" extrusionOk="0">
                <a:moveTo>
                  <a:pt x="0" y="178044"/>
                </a:moveTo>
                <a:cubicBezTo>
                  <a:pt x="169718" y="138288"/>
                  <a:pt x="238059" y="196328"/>
                  <a:pt x="381926" y="178044"/>
                </a:cubicBezTo>
                <a:cubicBezTo>
                  <a:pt x="525793" y="159760"/>
                  <a:pt x="603412" y="218832"/>
                  <a:pt x="795679" y="178044"/>
                </a:cubicBezTo>
                <a:cubicBezTo>
                  <a:pt x="789133" y="120151"/>
                  <a:pt x="816132" y="58776"/>
                  <a:pt x="795679" y="0"/>
                </a:cubicBezTo>
                <a:cubicBezTo>
                  <a:pt x="892619" y="67053"/>
                  <a:pt x="997398" y="226519"/>
                  <a:pt x="1151767" y="356089"/>
                </a:cubicBezTo>
                <a:cubicBezTo>
                  <a:pt x="1048690" y="469991"/>
                  <a:pt x="897874" y="529209"/>
                  <a:pt x="795679" y="712177"/>
                </a:cubicBezTo>
                <a:cubicBezTo>
                  <a:pt x="791975" y="669723"/>
                  <a:pt x="797706" y="576527"/>
                  <a:pt x="795679" y="534133"/>
                </a:cubicBezTo>
                <a:cubicBezTo>
                  <a:pt x="618908" y="583670"/>
                  <a:pt x="536372" y="495160"/>
                  <a:pt x="381926" y="534133"/>
                </a:cubicBezTo>
                <a:cubicBezTo>
                  <a:pt x="227480" y="573106"/>
                  <a:pt x="84065" y="507664"/>
                  <a:pt x="0" y="534133"/>
                </a:cubicBezTo>
                <a:cubicBezTo>
                  <a:pt x="-17345" y="408349"/>
                  <a:pt x="9503" y="291459"/>
                  <a:pt x="0" y="178044"/>
                </a:cubicBezTo>
                <a:close/>
              </a:path>
              <a:path w="1151767" h="712177" stroke="0" extrusionOk="0">
                <a:moveTo>
                  <a:pt x="0" y="178044"/>
                </a:moveTo>
                <a:cubicBezTo>
                  <a:pt x="143386" y="159237"/>
                  <a:pt x="286575" y="193966"/>
                  <a:pt x="413753" y="178044"/>
                </a:cubicBezTo>
                <a:cubicBezTo>
                  <a:pt x="540931" y="162122"/>
                  <a:pt x="636033" y="196004"/>
                  <a:pt x="795679" y="178044"/>
                </a:cubicBezTo>
                <a:cubicBezTo>
                  <a:pt x="783446" y="94332"/>
                  <a:pt x="809199" y="80353"/>
                  <a:pt x="795679" y="0"/>
                </a:cubicBezTo>
                <a:cubicBezTo>
                  <a:pt x="905977" y="68599"/>
                  <a:pt x="952361" y="241703"/>
                  <a:pt x="1151767" y="356089"/>
                </a:cubicBezTo>
                <a:cubicBezTo>
                  <a:pt x="1070920" y="500753"/>
                  <a:pt x="844152" y="600221"/>
                  <a:pt x="795679" y="712177"/>
                </a:cubicBezTo>
                <a:cubicBezTo>
                  <a:pt x="785681" y="655126"/>
                  <a:pt x="809822" y="621680"/>
                  <a:pt x="795679" y="534133"/>
                </a:cubicBezTo>
                <a:cubicBezTo>
                  <a:pt x="619543" y="557191"/>
                  <a:pt x="562156" y="493186"/>
                  <a:pt x="413753" y="534133"/>
                </a:cubicBezTo>
                <a:cubicBezTo>
                  <a:pt x="265350" y="575080"/>
                  <a:pt x="85466" y="491383"/>
                  <a:pt x="0" y="534133"/>
                </a:cubicBezTo>
                <a:cubicBezTo>
                  <a:pt x="-29823" y="366960"/>
                  <a:pt x="35721" y="320970"/>
                  <a:pt x="0" y="1780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14960595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rechts 10">
            <a:extLst>
              <a:ext uri="{FF2B5EF4-FFF2-40B4-BE49-F238E27FC236}">
                <a16:creationId xmlns:a16="http://schemas.microsoft.com/office/drawing/2014/main" id="{DEC20812-CE90-49D8-B252-CD00D13571F8}"/>
              </a:ext>
            </a:extLst>
          </p:cNvPr>
          <p:cNvSpPr/>
          <p:nvPr/>
        </p:nvSpPr>
        <p:spPr>
          <a:xfrm>
            <a:off x="9418162" y="3422461"/>
            <a:ext cx="1151767" cy="712177"/>
          </a:xfrm>
          <a:custGeom>
            <a:avLst/>
            <a:gdLst>
              <a:gd name="connsiteX0" fmla="*/ 0 w 1151767"/>
              <a:gd name="connsiteY0" fmla="*/ 178044 h 712177"/>
              <a:gd name="connsiteX1" fmla="*/ 389883 w 1151767"/>
              <a:gd name="connsiteY1" fmla="*/ 178044 h 712177"/>
              <a:gd name="connsiteX2" fmla="*/ 795679 w 1151767"/>
              <a:gd name="connsiteY2" fmla="*/ 178044 h 712177"/>
              <a:gd name="connsiteX3" fmla="*/ 795679 w 1151767"/>
              <a:gd name="connsiteY3" fmla="*/ 0 h 712177"/>
              <a:gd name="connsiteX4" fmla="*/ 1151767 w 1151767"/>
              <a:gd name="connsiteY4" fmla="*/ 356089 h 712177"/>
              <a:gd name="connsiteX5" fmla="*/ 795679 w 1151767"/>
              <a:gd name="connsiteY5" fmla="*/ 712177 h 712177"/>
              <a:gd name="connsiteX6" fmla="*/ 795679 w 1151767"/>
              <a:gd name="connsiteY6" fmla="*/ 534133 h 712177"/>
              <a:gd name="connsiteX7" fmla="*/ 389883 w 1151767"/>
              <a:gd name="connsiteY7" fmla="*/ 534133 h 712177"/>
              <a:gd name="connsiteX8" fmla="*/ 0 w 1151767"/>
              <a:gd name="connsiteY8" fmla="*/ 534133 h 712177"/>
              <a:gd name="connsiteX9" fmla="*/ 0 w 1151767"/>
              <a:gd name="connsiteY9" fmla="*/ 178044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1767" h="712177" fill="none" extrusionOk="0">
                <a:moveTo>
                  <a:pt x="0" y="178044"/>
                </a:moveTo>
                <a:cubicBezTo>
                  <a:pt x="126364" y="137380"/>
                  <a:pt x="252730" y="197721"/>
                  <a:pt x="389883" y="178044"/>
                </a:cubicBezTo>
                <a:cubicBezTo>
                  <a:pt x="527036" y="158367"/>
                  <a:pt x="692192" y="196744"/>
                  <a:pt x="795679" y="178044"/>
                </a:cubicBezTo>
                <a:cubicBezTo>
                  <a:pt x="776900" y="103879"/>
                  <a:pt x="805783" y="83874"/>
                  <a:pt x="795679" y="0"/>
                </a:cubicBezTo>
                <a:cubicBezTo>
                  <a:pt x="924866" y="89900"/>
                  <a:pt x="1009922" y="234064"/>
                  <a:pt x="1151767" y="356089"/>
                </a:cubicBezTo>
                <a:cubicBezTo>
                  <a:pt x="1054433" y="504736"/>
                  <a:pt x="901160" y="542257"/>
                  <a:pt x="795679" y="712177"/>
                </a:cubicBezTo>
                <a:cubicBezTo>
                  <a:pt x="774335" y="656286"/>
                  <a:pt x="803881" y="596659"/>
                  <a:pt x="795679" y="534133"/>
                </a:cubicBezTo>
                <a:cubicBezTo>
                  <a:pt x="657929" y="563488"/>
                  <a:pt x="590203" y="509758"/>
                  <a:pt x="389883" y="534133"/>
                </a:cubicBezTo>
                <a:cubicBezTo>
                  <a:pt x="189563" y="558508"/>
                  <a:pt x="79951" y="523016"/>
                  <a:pt x="0" y="534133"/>
                </a:cubicBezTo>
                <a:cubicBezTo>
                  <a:pt x="-9229" y="440766"/>
                  <a:pt x="35046" y="314177"/>
                  <a:pt x="0" y="178044"/>
                </a:cubicBezTo>
                <a:close/>
              </a:path>
              <a:path w="1151767" h="712177" stroke="0" extrusionOk="0">
                <a:moveTo>
                  <a:pt x="0" y="178044"/>
                </a:moveTo>
                <a:cubicBezTo>
                  <a:pt x="171516" y="164600"/>
                  <a:pt x="279765" y="209616"/>
                  <a:pt x="373969" y="178044"/>
                </a:cubicBezTo>
                <a:cubicBezTo>
                  <a:pt x="468173" y="146472"/>
                  <a:pt x="621692" y="196194"/>
                  <a:pt x="795679" y="178044"/>
                </a:cubicBezTo>
                <a:cubicBezTo>
                  <a:pt x="777157" y="92822"/>
                  <a:pt x="806736" y="38330"/>
                  <a:pt x="795679" y="0"/>
                </a:cubicBezTo>
                <a:cubicBezTo>
                  <a:pt x="883661" y="58115"/>
                  <a:pt x="1004778" y="230127"/>
                  <a:pt x="1151767" y="356089"/>
                </a:cubicBezTo>
                <a:cubicBezTo>
                  <a:pt x="1041955" y="515499"/>
                  <a:pt x="863312" y="586459"/>
                  <a:pt x="795679" y="712177"/>
                </a:cubicBezTo>
                <a:cubicBezTo>
                  <a:pt x="782309" y="661125"/>
                  <a:pt x="802554" y="614885"/>
                  <a:pt x="795679" y="534133"/>
                </a:cubicBezTo>
                <a:cubicBezTo>
                  <a:pt x="636632" y="549394"/>
                  <a:pt x="508395" y="522186"/>
                  <a:pt x="413753" y="534133"/>
                </a:cubicBezTo>
                <a:cubicBezTo>
                  <a:pt x="319111" y="546080"/>
                  <a:pt x="195299" y="499645"/>
                  <a:pt x="0" y="534133"/>
                </a:cubicBezTo>
                <a:cubicBezTo>
                  <a:pt x="-447" y="384444"/>
                  <a:pt x="8843" y="253602"/>
                  <a:pt x="0" y="1780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3197919802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rechts 11">
            <a:extLst>
              <a:ext uri="{FF2B5EF4-FFF2-40B4-BE49-F238E27FC236}">
                <a16:creationId xmlns:a16="http://schemas.microsoft.com/office/drawing/2014/main" id="{E236F2A8-6765-4204-AD0D-80BBCA97BD95}"/>
              </a:ext>
            </a:extLst>
          </p:cNvPr>
          <p:cNvSpPr/>
          <p:nvPr/>
        </p:nvSpPr>
        <p:spPr>
          <a:xfrm rot="1898378">
            <a:off x="9398891" y="4294276"/>
            <a:ext cx="1151767" cy="712177"/>
          </a:xfrm>
          <a:custGeom>
            <a:avLst/>
            <a:gdLst>
              <a:gd name="connsiteX0" fmla="*/ 0 w 1151767"/>
              <a:gd name="connsiteY0" fmla="*/ 178044 h 712177"/>
              <a:gd name="connsiteX1" fmla="*/ 373969 w 1151767"/>
              <a:gd name="connsiteY1" fmla="*/ 178044 h 712177"/>
              <a:gd name="connsiteX2" fmla="*/ 795679 w 1151767"/>
              <a:gd name="connsiteY2" fmla="*/ 178044 h 712177"/>
              <a:gd name="connsiteX3" fmla="*/ 795679 w 1151767"/>
              <a:gd name="connsiteY3" fmla="*/ 0 h 712177"/>
              <a:gd name="connsiteX4" fmla="*/ 1151767 w 1151767"/>
              <a:gd name="connsiteY4" fmla="*/ 356089 h 712177"/>
              <a:gd name="connsiteX5" fmla="*/ 795679 w 1151767"/>
              <a:gd name="connsiteY5" fmla="*/ 712177 h 712177"/>
              <a:gd name="connsiteX6" fmla="*/ 795679 w 1151767"/>
              <a:gd name="connsiteY6" fmla="*/ 534133 h 712177"/>
              <a:gd name="connsiteX7" fmla="*/ 389883 w 1151767"/>
              <a:gd name="connsiteY7" fmla="*/ 534133 h 712177"/>
              <a:gd name="connsiteX8" fmla="*/ 0 w 1151767"/>
              <a:gd name="connsiteY8" fmla="*/ 534133 h 712177"/>
              <a:gd name="connsiteX9" fmla="*/ 0 w 1151767"/>
              <a:gd name="connsiteY9" fmla="*/ 178044 h 71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1767" h="712177" fill="none" extrusionOk="0">
                <a:moveTo>
                  <a:pt x="0" y="178044"/>
                </a:moveTo>
                <a:cubicBezTo>
                  <a:pt x="90752" y="165433"/>
                  <a:pt x="212544" y="188166"/>
                  <a:pt x="373969" y="178044"/>
                </a:cubicBezTo>
                <a:cubicBezTo>
                  <a:pt x="535394" y="167922"/>
                  <a:pt x="623897" y="192535"/>
                  <a:pt x="795679" y="178044"/>
                </a:cubicBezTo>
                <a:cubicBezTo>
                  <a:pt x="799031" y="110412"/>
                  <a:pt x="804031" y="41368"/>
                  <a:pt x="795679" y="0"/>
                </a:cubicBezTo>
                <a:cubicBezTo>
                  <a:pt x="889159" y="97448"/>
                  <a:pt x="981238" y="197019"/>
                  <a:pt x="1151767" y="356089"/>
                </a:cubicBezTo>
                <a:cubicBezTo>
                  <a:pt x="1044342" y="433265"/>
                  <a:pt x="950447" y="587381"/>
                  <a:pt x="795679" y="712177"/>
                </a:cubicBezTo>
                <a:cubicBezTo>
                  <a:pt x="796473" y="630821"/>
                  <a:pt x="787559" y="588946"/>
                  <a:pt x="795679" y="534133"/>
                </a:cubicBezTo>
                <a:cubicBezTo>
                  <a:pt x="669418" y="514010"/>
                  <a:pt x="575478" y="526237"/>
                  <a:pt x="389883" y="534133"/>
                </a:cubicBezTo>
                <a:cubicBezTo>
                  <a:pt x="204288" y="542029"/>
                  <a:pt x="145041" y="515999"/>
                  <a:pt x="0" y="534133"/>
                </a:cubicBezTo>
                <a:cubicBezTo>
                  <a:pt x="-11606" y="405920"/>
                  <a:pt x="4395" y="280354"/>
                  <a:pt x="0" y="178044"/>
                </a:cubicBezTo>
                <a:close/>
              </a:path>
              <a:path w="1151767" h="712177" stroke="0" extrusionOk="0">
                <a:moveTo>
                  <a:pt x="0" y="178044"/>
                </a:moveTo>
                <a:cubicBezTo>
                  <a:pt x="143858" y="176832"/>
                  <a:pt x="272963" y="184373"/>
                  <a:pt x="405796" y="178044"/>
                </a:cubicBezTo>
                <a:cubicBezTo>
                  <a:pt x="538629" y="171715"/>
                  <a:pt x="601397" y="194448"/>
                  <a:pt x="795679" y="178044"/>
                </a:cubicBezTo>
                <a:cubicBezTo>
                  <a:pt x="797798" y="110185"/>
                  <a:pt x="794984" y="40053"/>
                  <a:pt x="795679" y="0"/>
                </a:cubicBezTo>
                <a:cubicBezTo>
                  <a:pt x="898469" y="86422"/>
                  <a:pt x="1011977" y="231634"/>
                  <a:pt x="1151767" y="356089"/>
                </a:cubicBezTo>
                <a:cubicBezTo>
                  <a:pt x="1052790" y="428485"/>
                  <a:pt x="870232" y="605048"/>
                  <a:pt x="795679" y="712177"/>
                </a:cubicBezTo>
                <a:cubicBezTo>
                  <a:pt x="793735" y="623564"/>
                  <a:pt x="787280" y="608105"/>
                  <a:pt x="795679" y="534133"/>
                </a:cubicBezTo>
                <a:cubicBezTo>
                  <a:pt x="650912" y="539577"/>
                  <a:pt x="566419" y="547156"/>
                  <a:pt x="389883" y="534133"/>
                </a:cubicBezTo>
                <a:cubicBezTo>
                  <a:pt x="213347" y="521110"/>
                  <a:pt x="100029" y="534380"/>
                  <a:pt x="0" y="534133"/>
                </a:cubicBezTo>
                <a:cubicBezTo>
                  <a:pt x="12428" y="417375"/>
                  <a:pt x="-4942" y="337944"/>
                  <a:pt x="0" y="17804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20117943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6C69926-8993-4850-9AC3-E766C3B75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8781"/>
            <a:ext cx="2450233" cy="742974"/>
          </a:xfrm>
          <a:prstGeom prst="rect">
            <a:avLst/>
          </a:prstGeom>
        </p:spPr>
      </p:pic>
      <p:sp>
        <p:nvSpPr>
          <p:cNvPr id="11" name="Pfeil nach rechts 16">
            <a:extLst>
              <a:ext uri="{FF2B5EF4-FFF2-40B4-BE49-F238E27FC236}">
                <a16:creationId xmlns:a16="http://schemas.microsoft.com/office/drawing/2014/main" id="{4177CFAA-158C-4D61-971F-56606F432A7D}"/>
              </a:ext>
            </a:extLst>
          </p:cNvPr>
          <p:cNvSpPr/>
          <p:nvPr/>
        </p:nvSpPr>
        <p:spPr>
          <a:xfrm>
            <a:off x="2686664" y="5967440"/>
            <a:ext cx="345781" cy="223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292FFEE-6787-46D0-B29A-0CA3A1267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017" y="5708437"/>
            <a:ext cx="2445702" cy="741600"/>
          </a:xfrm>
          <a:prstGeom prst="rect">
            <a:avLst/>
          </a:prstGeom>
        </p:spPr>
      </p:pic>
      <p:sp>
        <p:nvSpPr>
          <p:cNvPr id="13" name="Geschweifte Klammer rechts 12">
            <a:extLst>
              <a:ext uri="{FF2B5EF4-FFF2-40B4-BE49-F238E27FC236}">
                <a16:creationId xmlns:a16="http://schemas.microsoft.com/office/drawing/2014/main" id="{F169D2C5-2641-4F82-BCD7-89523072ED4E}"/>
              </a:ext>
            </a:extLst>
          </p:cNvPr>
          <p:cNvSpPr/>
          <p:nvPr/>
        </p:nvSpPr>
        <p:spPr>
          <a:xfrm>
            <a:off x="8609384" y="1031240"/>
            <a:ext cx="345781" cy="5470515"/>
          </a:xfrm>
          <a:custGeom>
            <a:avLst/>
            <a:gdLst>
              <a:gd name="connsiteX0" fmla="*/ 0 w 345781"/>
              <a:gd name="connsiteY0" fmla="*/ 0 h 5470515"/>
              <a:gd name="connsiteX1" fmla="*/ 172891 w 345781"/>
              <a:gd name="connsiteY1" fmla="*/ 232444 h 5470515"/>
              <a:gd name="connsiteX2" fmla="*/ 172891 w 345781"/>
              <a:gd name="connsiteY2" fmla="*/ 2487496 h 5470515"/>
              <a:gd name="connsiteX3" fmla="*/ 345782 w 345781"/>
              <a:gd name="connsiteY3" fmla="*/ 2719940 h 5470515"/>
              <a:gd name="connsiteX4" fmla="*/ 172891 w 345781"/>
              <a:gd name="connsiteY4" fmla="*/ 2952384 h 5470515"/>
              <a:gd name="connsiteX5" fmla="*/ 172891 w 345781"/>
              <a:gd name="connsiteY5" fmla="*/ 5238071 h 5470515"/>
              <a:gd name="connsiteX6" fmla="*/ 0 w 345781"/>
              <a:gd name="connsiteY6" fmla="*/ 5470515 h 5470515"/>
              <a:gd name="connsiteX7" fmla="*/ 0 w 345781"/>
              <a:gd name="connsiteY7" fmla="*/ 0 h 5470515"/>
              <a:gd name="connsiteX0" fmla="*/ 0 w 345781"/>
              <a:gd name="connsiteY0" fmla="*/ 0 h 5470515"/>
              <a:gd name="connsiteX1" fmla="*/ 172891 w 345781"/>
              <a:gd name="connsiteY1" fmla="*/ 232444 h 5470515"/>
              <a:gd name="connsiteX2" fmla="*/ 172891 w 345781"/>
              <a:gd name="connsiteY2" fmla="*/ 2487496 h 5470515"/>
              <a:gd name="connsiteX3" fmla="*/ 345782 w 345781"/>
              <a:gd name="connsiteY3" fmla="*/ 2719940 h 5470515"/>
              <a:gd name="connsiteX4" fmla="*/ 172891 w 345781"/>
              <a:gd name="connsiteY4" fmla="*/ 2952384 h 5470515"/>
              <a:gd name="connsiteX5" fmla="*/ 172891 w 345781"/>
              <a:gd name="connsiteY5" fmla="*/ 5238071 h 5470515"/>
              <a:gd name="connsiteX6" fmla="*/ 0 w 345781"/>
              <a:gd name="connsiteY6" fmla="*/ 5470515 h 547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5781" h="5470515" stroke="0" extrusionOk="0">
                <a:moveTo>
                  <a:pt x="0" y="0"/>
                </a:moveTo>
                <a:cubicBezTo>
                  <a:pt x="98929" y="7159"/>
                  <a:pt x="174965" y="109308"/>
                  <a:pt x="172891" y="232444"/>
                </a:cubicBezTo>
                <a:cubicBezTo>
                  <a:pt x="55193" y="943287"/>
                  <a:pt x="41867" y="1945136"/>
                  <a:pt x="172891" y="2487496"/>
                </a:cubicBezTo>
                <a:cubicBezTo>
                  <a:pt x="167287" y="2607272"/>
                  <a:pt x="259122" y="2726526"/>
                  <a:pt x="345782" y="2719940"/>
                </a:cubicBezTo>
                <a:cubicBezTo>
                  <a:pt x="256045" y="2730850"/>
                  <a:pt x="166498" y="2807883"/>
                  <a:pt x="172891" y="2952384"/>
                </a:cubicBezTo>
                <a:cubicBezTo>
                  <a:pt x="264905" y="3937112"/>
                  <a:pt x="258411" y="4300463"/>
                  <a:pt x="172891" y="5238071"/>
                </a:cubicBezTo>
                <a:cubicBezTo>
                  <a:pt x="176381" y="5382089"/>
                  <a:pt x="107890" y="5465896"/>
                  <a:pt x="0" y="5470515"/>
                </a:cubicBezTo>
                <a:cubicBezTo>
                  <a:pt x="-116239" y="4782140"/>
                  <a:pt x="-102423" y="2012313"/>
                  <a:pt x="0" y="0"/>
                </a:cubicBezTo>
                <a:close/>
              </a:path>
              <a:path w="345781" h="5470515" fill="none" extrusionOk="0">
                <a:moveTo>
                  <a:pt x="0" y="0"/>
                </a:moveTo>
                <a:cubicBezTo>
                  <a:pt x="96288" y="4195"/>
                  <a:pt x="162954" y="113098"/>
                  <a:pt x="172891" y="232444"/>
                </a:cubicBezTo>
                <a:cubicBezTo>
                  <a:pt x="243847" y="894820"/>
                  <a:pt x="340557" y="1595197"/>
                  <a:pt x="172891" y="2487496"/>
                </a:cubicBezTo>
                <a:cubicBezTo>
                  <a:pt x="180981" y="2605954"/>
                  <a:pt x="249918" y="2718609"/>
                  <a:pt x="345782" y="2719940"/>
                </a:cubicBezTo>
                <a:cubicBezTo>
                  <a:pt x="258217" y="2709156"/>
                  <a:pt x="182783" y="2833758"/>
                  <a:pt x="172891" y="2952384"/>
                </a:cubicBezTo>
                <a:cubicBezTo>
                  <a:pt x="134129" y="3721837"/>
                  <a:pt x="165146" y="4545083"/>
                  <a:pt x="172891" y="5238071"/>
                </a:cubicBezTo>
                <a:cubicBezTo>
                  <a:pt x="175227" y="5374465"/>
                  <a:pt x="80144" y="5461965"/>
                  <a:pt x="0" y="5470515"/>
                </a:cubicBezTo>
              </a:path>
            </a:pathLst>
          </a:custGeom>
          <a:noFill/>
          <a:ln w="79375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567168539">
                  <a:prstGeom prst="rightBrace">
                    <a:avLst>
                      <a:gd name="adj1" fmla="val 67223"/>
                      <a:gd name="adj2" fmla="val 4972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7C35AAF-5105-4740-A9CC-E5BDA7B0A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012" y="5585663"/>
            <a:ext cx="2392383" cy="916092"/>
          </a:xfrm>
          <a:prstGeom prst="rect">
            <a:avLst/>
          </a:prstGeom>
        </p:spPr>
      </p:pic>
      <p:sp>
        <p:nvSpPr>
          <p:cNvPr id="15" name="Pfeil nach rechts 21">
            <a:extLst>
              <a:ext uri="{FF2B5EF4-FFF2-40B4-BE49-F238E27FC236}">
                <a16:creationId xmlns:a16="http://schemas.microsoft.com/office/drawing/2014/main" id="{5880D5E0-CECC-4E85-8680-709E7EC6BFCD}"/>
              </a:ext>
            </a:extLst>
          </p:cNvPr>
          <p:cNvSpPr/>
          <p:nvPr/>
        </p:nvSpPr>
        <p:spPr>
          <a:xfrm>
            <a:off x="5722231" y="5992149"/>
            <a:ext cx="345781" cy="174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25">
            <a:extLst>
              <a:ext uri="{FF2B5EF4-FFF2-40B4-BE49-F238E27FC236}">
                <a16:creationId xmlns:a16="http://schemas.microsoft.com/office/drawing/2014/main" id="{ED2B3DBB-3CA0-4FF6-9E79-81D923815982}"/>
              </a:ext>
            </a:extLst>
          </p:cNvPr>
          <p:cNvSpPr/>
          <p:nvPr/>
        </p:nvSpPr>
        <p:spPr>
          <a:xfrm>
            <a:off x="10664890" y="1861976"/>
            <a:ext cx="1250302" cy="3965510"/>
          </a:xfrm>
          <a:custGeom>
            <a:avLst/>
            <a:gdLst>
              <a:gd name="connsiteX0" fmla="*/ 0 w 1250302"/>
              <a:gd name="connsiteY0" fmla="*/ 208388 h 3965510"/>
              <a:gd name="connsiteX1" fmla="*/ 208388 w 1250302"/>
              <a:gd name="connsiteY1" fmla="*/ 0 h 3965510"/>
              <a:gd name="connsiteX2" fmla="*/ 616816 w 1250302"/>
              <a:gd name="connsiteY2" fmla="*/ 0 h 3965510"/>
              <a:gd name="connsiteX3" fmla="*/ 1041914 w 1250302"/>
              <a:gd name="connsiteY3" fmla="*/ 0 h 3965510"/>
              <a:gd name="connsiteX4" fmla="*/ 1250302 w 1250302"/>
              <a:gd name="connsiteY4" fmla="*/ 208388 h 3965510"/>
              <a:gd name="connsiteX5" fmla="*/ 1250302 w 1250302"/>
              <a:gd name="connsiteY5" fmla="*/ 870818 h 3965510"/>
              <a:gd name="connsiteX6" fmla="*/ 1250302 w 1250302"/>
              <a:gd name="connsiteY6" fmla="*/ 1462274 h 3965510"/>
              <a:gd name="connsiteX7" fmla="*/ 1250302 w 1250302"/>
              <a:gd name="connsiteY7" fmla="*/ 1947268 h 3965510"/>
              <a:gd name="connsiteX8" fmla="*/ 1250302 w 1250302"/>
              <a:gd name="connsiteY8" fmla="*/ 2432261 h 3965510"/>
              <a:gd name="connsiteX9" fmla="*/ 1250302 w 1250302"/>
              <a:gd name="connsiteY9" fmla="*/ 2952742 h 3965510"/>
              <a:gd name="connsiteX10" fmla="*/ 1250302 w 1250302"/>
              <a:gd name="connsiteY10" fmla="*/ 3757122 h 3965510"/>
              <a:gd name="connsiteX11" fmla="*/ 1041914 w 1250302"/>
              <a:gd name="connsiteY11" fmla="*/ 3965510 h 3965510"/>
              <a:gd name="connsiteX12" fmla="*/ 625151 w 1250302"/>
              <a:gd name="connsiteY12" fmla="*/ 3965510 h 3965510"/>
              <a:gd name="connsiteX13" fmla="*/ 208388 w 1250302"/>
              <a:gd name="connsiteY13" fmla="*/ 3965510 h 3965510"/>
              <a:gd name="connsiteX14" fmla="*/ 0 w 1250302"/>
              <a:gd name="connsiteY14" fmla="*/ 3757122 h 3965510"/>
              <a:gd name="connsiteX15" fmla="*/ 0 w 1250302"/>
              <a:gd name="connsiteY15" fmla="*/ 3236641 h 3965510"/>
              <a:gd name="connsiteX16" fmla="*/ 0 w 1250302"/>
              <a:gd name="connsiteY16" fmla="*/ 2609698 h 3965510"/>
              <a:gd name="connsiteX17" fmla="*/ 0 w 1250302"/>
              <a:gd name="connsiteY17" fmla="*/ 2124704 h 3965510"/>
              <a:gd name="connsiteX18" fmla="*/ 0 w 1250302"/>
              <a:gd name="connsiteY18" fmla="*/ 1462274 h 3965510"/>
              <a:gd name="connsiteX19" fmla="*/ 0 w 1250302"/>
              <a:gd name="connsiteY19" fmla="*/ 941793 h 3965510"/>
              <a:gd name="connsiteX20" fmla="*/ 0 w 1250302"/>
              <a:gd name="connsiteY20" fmla="*/ 208388 h 396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50302" h="3965510" fill="none" extrusionOk="0">
                <a:moveTo>
                  <a:pt x="0" y="208388"/>
                </a:moveTo>
                <a:cubicBezTo>
                  <a:pt x="-2696" y="90393"/>
                  <a:pt x="105385" y="-5778"/>
                  <a:pt x="208388" y="0"/>
                </a:cubicBezTo>
                <a:cubicBezTo>
                  <a:pt x="324506" y="8288"/>
                  <a:pt x="460592" y="3916"/>
                  <a:pt x="616816" y="0"/>
                </a:cubicBezTo>
                <a:cubicBezTo>
                  <a:pt x="773040" y="-3916"/>
                  <a:pt x="939140" y="-3600"/>
                  <a:pt x="1041914" y="0"/>
                </a:cubicBezTo>
                <a:cubicBezTo>
                  <a:pt x="1181091" y="-1745"/>
                  <a:pt x="1267285" y="93638"/>
                  <a:pt x="1250302" y="208388"/>
                </a:cubicBezTo>
                <a:cubicBezTo>
                  <a:pt x="1273494" y="457959"/>
                  <a:pt x="1256528" y="552386"/>
                  <a:pt x="1250302" y="870818"/>
                </a:cubicBezTo>
                <a:cubicBezTo>
                  <a:pt x="1244077" y="1189250"/>
                  <a:pt x="1240140" y="1186296"/>
                  <a:pt x="1250302" y="1462274"/>
                </a:cubicBezTo>
                <a:cubicBezTo>
                  <a:pt x="1260464" y="1738252"/>
                  <a:pt x="1252966" y="1784657"/>
                  <a:pt x="1250302" y="1947268"/>
                </a:cubicBezTo>
                <a:cubicBezTo>
                  <a:pt x="1247638" y="2109879"/>
                  <a:pt x="1257361" y="2313402"/>
                  <a:pt x="1250302" y="2432261"/>
                </a:cubicBezTo>
                <a:cubicBezTo>
                  <a:pt x="1243243" y="2551120"/>
                  <a:pt x="1242928" y="2793124"/>
                  <a:pt x="1250302" y="2952742"/>
                </a:cubicBezTo>
                <a:cubicBezTo>
                  <a:pt x="1257676" y="3112360"/>
                  <a:pt x="1253278" y="3360532"/>
                  <a:pt x="1250302" y="3757122"/>
                </a:cubicBezTo>
                <a:cubicBezTo>
                  <a:pt x="1258520" y="3873546"/>
                  <a:pt x="1131588" y="3968051"/>
                  <a:pt x="1041914" y="3965510"/>
                </a:cubicBezTo>
                <a:cubicBezTo>
                  <a:pt x="852023" y="3949665"/>
                  <a:pt x="782135" y="3969266"/>
                  <a:pt x="625151" y="3965510"/>
                </a:cubicBezTo>
                <a:cubicBezTo>
                  <a:pt x="468167" y="3961754"/>
                  <a:pt x="320954" y="3976428"/>
                  <a:pt x="208388" y="3965510"/>
                </a:cubicBezTo>
                <a:cubicBezTo>
                  <a:pt x="71018" y="3967060"/>
                  <a:pt x="8388" y="3870807"/>
                  <a:pt x="0" y="3757122"/>
                </a:cubicBezTo>
                <a:cubicBezTo>
                  <a:pt x="24610" y="3509824"/>
                  <a:pt x="-5785" y="3423831"/>
                  <a:pt x="0" y="3236641"/>
                </a:cubicBezTo>
                <a:cubicBezTo>
                  <a:pt x="5785" y="3049451"/>
                  <a:pt x="19585" y="2878626"/>
                  <a:pt x="0" y="2609698"/>
                </a:cubicBezTo>
                <a:cubicBezTo>
                  <a:pt x="-19585" y="2340770"/>
                  <a:pt x="-5503" y="2240294"/>
                  <a:pt x="0" y="2124704"/>
                </a:cubicBezTo>
                <a:cubicBezTo>
                  <a:pt x="5503" y="2009114"/>
                  <a:pt x="14269" y="1723678"/>
                  <a:pt x="0" y="1462274"/>
                </a:cubicBezTo>
                <a:cubicBezTo>
                  <a:pt x="-14269" y="1200870"/>
                  <a:pt x="19047" y="1168366"/>
                  <a:pt x="0" y="941793"/>
                </a:cubicBezTo>
                <a:cubicBezTo>
                  <a:pt x="-19047" y="715220"/>
                  <a:pt x="35407" y="514202"/>
                  <a:pt x="0" y="208388"/>
                </a:cubicBezTo>
                <a:close/>
              </a:path>
              <a:path w="1250302" h="3965510" stroke="0" extrusionOk="0">
                <a:moveTo>
                  <a:pt x="0" y="208388"/>
                </a:moveTo>
                <a:cubicBezTo>
                  <a:pt x="-686" y="83993"/>
                  <a:pt x="92899" y="6812"/>
                  <a:pt x="208388" y="0"/>
                </a:cubicBezTo>
                <a:cubicBezTo>
                  <a:pt x="393220" y="2710"/>
                  <a:pt x="513766" y="15642"/>
                  <a:pt x="608480" y="0"/>
                </a:cubicBezTo>
                <a:cubicBezTo>
                  <a:pt x="703194" y="-15642"/>
                  <a:pt x="937889" y="19219"/>
                  <a:pt x="1041914" y="0"/>
                </a:cubicBezTo>
                <a:cubicBezTo>
                  <a:pt x="1144342" y="-4371"/>
                  <a:pt x="1254668" y="108283"/>
                  <a:pt x="1250302" y="208388"/>
                </a:cubicBezTo>
                <a:cubicBezTo>
                  <a:pt x="1258817" y="389040"/>
                  <a:pt x="1264456" y="677348"/>
                  <a:pt x="1250302" y="799844"/>
                </a:cubicBezTo>
                <a:cubicBezTo>
                  <a:pt x="1236148" y="922340"/>
                  <a:pt x="1249881" y="1217736"/>
                  <a:pt x="1250302" y="1355812"/>
                </a:cubicBezTo>
                <a:cubicBezTo>
                  <a:pt x="1250723" y="1493888"/>
                  <a:pt x="1224713" y="1727081"/>
                  <a:pt x="1250302" y="1911780"/>
                </a:cubicBezTo>
                <a:cubicBezTo>
                  <a:pt x="1275891" y="2096479"/>
                  <a:pt x="1227941" y="2218795"/>
                  <a:pt x="1250302" y="2503236"/>
                </a:cubicBezTo>
                <a:cubicBezTo>
                  <a:pt x="1272663" y="2787677"/>
                  <a:pt x="1260423" y="2866982"/>
                  <a:pt x="1250302" y="3023717"/>
                </a:cubicBezTo>
                <a:cubicBezTo>
                  <a:pt x="1240181" y="3180452"/>
                  <a:pt x="1283088" y="3592282"/>
                  <a:pt x="1250302" y="3757122"/>
                </a:cubicBezTo>
                <a:cubicBezTo>
                  <a:pt x="1252246" y="3868917"/>
                  <a:pt x="1151936" y="3951145"/>
                  <a:pt x="1041914" y="3965510"/>
                </a:cubicBezTo>
                <a:cubicBezTo>
                  <a:pt x="904193" y="3964821"/>
                  <a:pt x="790777" y="3976405"/>
                  <a:pt x="616816" y="3965510"/>
                </a:cubicBezTo>
                <a:cubicBezTo>
                  <a:pt x="442855" y="3954615"/>
                  <a:pt x="369446" y="3951134"/>
                  <a:pt x="208388" y="3965510"/>
                </a:cubicBezTo>
                <a:cubicBezTo>
                  <a:pt x="102494" y="3972282"/>
                  <a:pt x="-2677" y="3868561"/>
                  <a:pt x="0" y="3757122"/>
                </a:cubicBezTo>
                <a:cubicBezTo>
                  <a:pt x="19927" y="3468666"/>
                  <a:pt x="-14268" y="3339856"/>
                  <a:pt x="0" y="3165666"/>
                </a:cubicBezTo>
                <a:cubicBezTo>
                  <a:pt x="14268" y="2991476"/>
                  <a:pt x="-2035" y="2816065"/>
                  <a:pt x="0" y="2680673"/>
                </a:cubicBezTo>
                <a:cubicBezTo>
                  <a:pt x="2035" y="2545281"/>
                  <a:pt x="-11470" y="2353349"/>
                  <a:pt x="0" y="2195679"/>
                </a:cubicBezTo>
                <a:cubicBezTo>
                  <a:pt x="11470" y="2038009"/>
                  <a:pt x="5293" y="1786115"/>
                  <a:pt x="0" y="1568736"/>
                </a:cubicBezTo>
                <a:cubicBezTo>
                  <a:pt x="-5293" y="1351357"/>
                  <a:pt x="-11114" y="1183845"/>
                  <a:pt x="0" y="1083742"/>
                </a:cubicBezTo>
                <a:cubicBezTo>
                  <a:pt x="11114" y="983639"/>
                  <a:pt x="-20770" y="546406"/>
                  <a:pt x="0" y="20838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7670467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Hessische Schulen</a:t>
            </a:r>
          </a:p>
        </p:txBody>
      </p:sp>
      <p:sp>
        <p:nvSpPr>
          <p:cNvPr id="17" name="Ellipse 13">
            <a:extLst>
              <a:ext uri="{FF2B5EF4-FFF2-40B4-BE49-F238E27FC236}">
                <a16:creationId xmlns:a16="http://schemas.microsoft.com/office/drawing/2014/main" id="{FC13C52F-7B4A-47FB-925C-4DD898D060E0}"/>
              </a:ext>
            </a:extLst>
          </p:cNvPr>
          <p:cNvSpPr/>
          <p:nvPr/>
        </p:nvSpPr>
        <p:spPr>
          <a:xfrm>
            <a:off x="3441399" y="3100343"/>
            <a:ext cx="2220734" cy="1440260"/>
          </a:xfrm>
          <a:custGeom>
            <a:avLst/>
            <a:gdLst>
              <a:gd name="connsiteX0" fmla="*/ 0 w 2220734"/>
              <a:gd name="connsiteY0" fmla="*/ 720130 h 1440260"/>
              <a:gd name="connsiteX1" fmla="*/ 1110367 w 2220734"/>
              <a:gd name="connsiteY1" fmla="*/ 0 h 1440260"/>
              <a:gd name="connsiteX2" fmla="*/ 2220734 w 2220734"/>
              <a:gd name="connsiteY2" fmla="*/ 720130 h 1440260"/>
              <a:gd name="connsiteX3" fmla="*/ 1110367 w 2220734"/>
              <a:gd name="connsiteY3" fmla="*/ 1440260 h 1440260"/>
              <a:gd name="connsiteX4" fmla="*/ 0 w 2220734"/>
              <a:gd name="connsiteY4" fmla="*/ 720130 h 144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0734" h="1440260" fill="none" extrusionOk="0">
                <a:moveTo>
                  <a:pt x="0" y="720130"/>
                </a:moveTo>
                <a:cubicBezTo>
                  <a:pt x="35078" y="181499"/>
                  <a:pt x="491440" y="56293"/>
                  <a:pt x="1110367" y="0"/>
                </a:cubicBezTo>
                <a:cubicBezTo>
                  <a:pt x="1706568" y="80606"/>
                  <a:pt x="2326625" y="330637"/>
                  <a:pt x="2220734" y="720130"/>
                </a:cubicBezTo>
                <a:cubicBezTo>
                  <a:pt x="2284571" y="1124552"/>
                  <a:pt x="1831974" y="1461399"/>
                  <a:pt x="1110367" y="1440260"/>
                </a:cubicBezTo>
                <a:cubicBezTo>
                  <a:pt x="498329" y="1367925"/>
                  <a:pt x="-60417" y="1134941"/>
                  <a:pt x="0" y="720130"/>
                </a:cubicBezTo>
                <a:close/>
              </a:path>
              <a:path w="2220734" h="1440260" stroke="0" extrusionOk="0">
                <a:moveTo>
                  <a:pt x="0" y="720130"/>
                </a:moveTo>
                <a:cubicBezTo>
                  <a:pt x="90780" y="400402"/>
                  <a:pt x="496152" y="18399"/>
                  <a:pt x="1110367" y="0"/>
                </a:cubicBezTo>
                <a:cubicBezTo>
                  <a:pt x="1721870" y="81582"/>
                  <a:pt x="2308403" y="280536"/>
                  <a:pt x="2220734" y="720130"/>
                </a:cubicBezTo>
                <a:cubicBezTo>
                  <a:pt x="2251088" y="992453"/>
                  <a:pt x="1674123" y="1442912"/>
                  <a:pt x="1110367" y="1440260"/>
                </a:cubicBezTo>
                <a:cubicBezTo>
                  <a:pt x="503815" y="1434359"/>
                  <a:pt x="44444" y="1103227"/>
                  <a:pt x="0" y="72013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418573611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Gesamter Vogelsbergkreis</a:t>
            </a:r>
          </a:p>
        </p:txBody>
      </p:sp>
    </p:spTree>
    <p:extLst>
      <p:ext uri="{BB962C8B-B14F-4D97-AF65-F5344CB8AC3E}">
        <p14:creationId xmlns:p14="http://schemas.microsoft.com/office/powerpoint/2010/main" val="28499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B10E5D0E-E556-46A1-9F5C-35382C3501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69888"/>
            <a:ext cx="12192000" cy="64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D12E70EF-0A20-40C7-884A-40C5E0A50A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69888"/>
            <a:ext cx="12192000" cy="64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7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7">
            <a:extLst>
              <a:ext uri="{FF2B5EF4-FFF2-40B4-BE49-F238E27FC236}">
                <a16:creationId xmlns:a16="http://schemas.microsoft.com/office/drawing/2014/main" id="{2644C3A0-0415-42AD-83DB-715401E193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896" y="753368"/>
            <a:ext cx="7480805" cy="600755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F2BEC68-B687-40DC-BD5F-6C7806485130}"/>
              </a:ext>
            </a:extLst>
          </p:cNvPr>
          <p:cNvSpPr txBox="1"/>
          <p:nvPr/>
        </p:nvSpPr>
        <p:spPr>
          <a:xfrm>
            <a:off x="549886" y="620595"/>
            <a:ext cx="1853421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Wo im Distrikt 1820</a:t>
            </a:r>
          </a:p>
        </p:txBody>
      </p:sp>
      <p:pic>
        <p:nvPicPr>
          <p:cNvPr id="5" name="Inhaltsplatzhalter 7">
            <a:extLst>
              <a:ext uri="{FF2B5EF4-FFF2-40B4-BE49-F238E27FC236}">
                <a16:creationId xmlns:a16="http://schemas.microsoft.com/office/drawing/2014/main" id="{149FC1E9-7C1F-4ED2-A200-9FBDF779B1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6521" y="3397276"/>
            <a:ext cx="923637" cy="114501"/>
          </a:xfrm>
          <a:prstGeom prst="rect">
            <a:avLst/>
          </a:prstGeom>
        </p:spPr>
      </p:pic>
      <p:sp>
        <p:nvSpPr>
          <p:cNvPr id="6" name="Flussdiagramm: Zusammenführung 5">
            <a:extLst>
              <a:ext uri="{FF2B5EF4-FFF2-40B4-BE49-F238E27FC236}">
                <a16:creationId xmlns:a16="http://schemas.microsoft.com/office/drawing/2014/main" id="{FE56ECEA-4842-47AF-B12A-A4AE581A7184}"/>
              </a:ext>
            </a:extLst>
          </p:cNvPr>
          <p:cNvSpPr/>
          <p:nvPr/>
        </p:nvSpPr>
        <p:spPr>
          <a:xfrm>
            <a:off x="3348483" y="396514"/>
            <a:ext cx="6437315" cy="6422210"/>
          </a:xfrm>
          <a:prstGeom prst="flowChartSummingJunction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Inhaltsplatzhalter 7">
            <a:extLst>
              <a:ext uri="{FF2B5EF4-FFF2-40B4-BE49-F238E27FC236}">
                <a16:creationId xmlns:a16="http://schemas.microsoft.com/office/drawing/2014/main" id="{62E89887-164D-442C-A46C-B9C0B32BF5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9759" y="4153016"/>
            <a:ext cx="809136" cy="274801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0F9FC2D-7A01-4E47-920B-D94198981F43}"/>
              </a:ext>
            </a:extLst>
          </p:cNvPr>
          <p:cNvGrpSpPr/>
          <p:nvPr/>
        </p:nvGrpSpPr>
        <p:grpSpPr>
          <a:xfrm>
            <a:off x="6336428" y="3515843"/>
            <a:ext cx="1845397" cy="684287"/>
            <a:chOff x="6244158" y="3199793"/>
            <a:chExt cx="2029937" cy="752716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849DEA02-A186-463A-8745-CFC19F3EA3DC}"/>
                </a:ext>
              </a:extLst>
            </p:cNvPr>
            <p:cNvSpPr/>
            <p:nvPr/>
          </p:nvSpPr>
          <p:spPr>
            <a:xfrm rot="1507522">
              <a:off x="6244158" y="3199793"/>
              <a:ext cx="2029937" cy="752716"/>
            </a:xfrm>
            <a:prstGeom prst="ellipse">
              <a:avLst/>
            </a:prstGeom>
            <a:solidFill>
              <a:schemeClr val="accent1">
                <a:lumMod val="75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F725FAC-49C3-491B-844D-309777843A0C}"/>
                </a:ext>
              </a:extLst>
            </p:cNvPr>
            <p:cNvSpPr txBox="1"/>
            <p:nvPr/>
          </p:nvSpPr>
          <p:spPr>
            <a:xfrm rot="2169881">
              <a:off x="7012443" y="3410775"/>
              <a:ext cx="692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VB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8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Inhaltsplatzhalter 3">
            <a:extLst>
              <a:ext uri="{FF2B5EF4-FFF2-40B4-BE49-F238E27FC236}">
                <a16:creationId xmlns:a16="http://schemas.microsoft.com/office/drawing/2014/main" id="{D4143290-7704-4FF4-A1C6-7CAA6229DB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9993518"/>
              </p:ext>
            </p:extLst>
          </p:nvPr>
        </p:nvGraphicFramePr>
        <p:xfrm>
          <a:off x="-155277" y="411693"/>
          <a:ext cx="9001259" cy="610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feil nach links 5">
            <a:extLst>
              <a:ext uri="{FF2B5EF4-FFF2-40B4-BE49-F238E27FC236}">
                <a16:creationId xmlns:a16="http://schemas.microsoft.com/office/drawing/2014/main" id="{5202A835-3F33-4C41-AA49-803FEB29513E}"/>
              </a:ext>
            </a:extLst>
          </p:cNvPr>
          <p:cNvSpPr/>
          <p:nvPr/>
        </p:nvSpPr>
        <p:spPr>
          <a:xfrm>
            <a:off x="8111129" y="2554458"/>
            <a:ext cx="3359969" cy="1125416"/>
          </a:xfrm>
          <a:custGeom>
            <a:avLst/>
            <a:gdLst>
              <a:gd name="connsiteX0" fmla="*/ 0 w 3359969"/>
              <a:gd name="connsiteY0" fmla="*/ 562708 h 1125416"/>
              <a:gd name="connsiteX1" fmla="*/ 562708 w 3359969"/>
              <a:gd name="connsiteY1" fmla="*/ 0 h 1125416"/>
              <a:gd name="connsiteX2" fmla="*/ 562708 w 3359969"/>
              <a:gd name="connsiteY2" fmla="*/ 281354 h 1125416"/>
              <a:gd name="connsiteX3" fmla="*/ 3359969 w 3359969"/>
              <a:gd name="connsiteY3" fmla="*/ 281354 h 1125416"/>
              <a:gd name="connsiteX4" fmla="*/ 3359969 w 3359969"/>
              <a:gd name="connsiteY4" fmla="*/ 844062 h 1125416"/>
              <a:gd name="connsiteX5" fmla="*/ 562708 w 3359969"/>
              <a:gd name="connsiteY5" fmla="*/ 844062 h 1125416"/>
              <a:gd name="connsiteX6" fmla="*/ 562708 w 3359969"/>
              <a:gd name="connsiteY6" fmla="*/ 1125416 h 1125416"/>
              <a:gd name="connsiteX7" fmla="*/ 0 w 3359969"/>
              <a:gd name="connsiteY7" fmla="*/ 562708 h 112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9969" h="1125416" fill="none" extrusionOk="0">
                <a:moveTo>
                  <a:pt x="0" y="562708"/>
                </a:moveTo>
                <a:cubicBezTo>
                  <a:pt x="65450" y="488997"/>
                  <a:pt x="474054" y="53178"/>
                  <a:pt x="562708" y="0"/>
                </a:cubicBezTo>
                <a:cubicBezTo>
                  <a:pt x="557453" y="30838"/>
                  <a:pt x="559369" y="252664"/>
                  <a:pt x="562708" y="281354"/>
                </a:cubicBezTo>
                <a:cubicBezTo>
                  <a:pt x="1923273" y="221026"/>
                  <a:pt x="2658052" y="388739"/>
                  <a:pt x="3359969" y="281354"/>
                </a:cubicBezTo>
                <a:cubicBezTo>
                  <a:pt x="3407251" y="389402"/>
                  <a:pt x="3374976" y="665505"/>
                  <a:pt x="3359969" y="844062"/>
                </a:cubicBezTo>
                <a:cubicBezTo>
                  <a:pt x="2969561" y="838533"/>
                  <a:pt x="1419572" y="716844"/>
                  <a:pt x="562708" y="844062"/>
                </a:cubicBezTo>
                <a:cubicBezTo>
                  <a:pt x="538195" y="880325"/>
                  <a:pt x="559383" y="993971"/>
                  <a:pt x="562708" y="1125416"/>
                </a:cubicBezTo>
                <a:cubicBezTo>
                  <a:pt x="240546" y="888783"/>
                  <a:pt x="44975" y="634657"/>
                  <a:pt x="0" y="562708"/>
                </a:cubicBezTo>
                <a:close/>
              </a:path>
              <a:path w="3359969" h="1125416" stroke="0" extrusionOk="0">
                <a:moveTo>
                  <a:pt x="0" y="562708"/>
                </a:moveTo>
                <a:cubicBezTo>
                  <a:pt x="240665" y="370474"/>
                  <a:pt x="378559" y="156475"/>
                  <a:pt x="562708" y="0"/>
                </a:cubicBezTo>
                <a:cubicBezTo>
                  <a:pt x="565533" y="134502"/>
                  <a:pt x="541719" y="149466"/>
                  <a:pt x="562708" y="281354"/>
                </a:cubicBezTo>
                <a:cubicBezTo>
                  <a:pt x="1744609" y="308604"/>
                  <a:pt x="2881966" y="252004"/>
                  <a:pt x="3359969" y="281354"/>
                </a:cubicBezTo>
                <a:cubicBezTo>
                  <a:pt x="3404727" y="364850"/>
                  <a:pt x="3409531" y="669880"/>
                  <a:pt x="3359969" y="844062"/>
                </a:cubicBezTo>
                <a:cubicBezTo>
                  <a:pt x="2489921" y="970702"/>
                  <a:pt x="1019982" y="825088"/>
                  <a:pt x="562708" y="844062"/>
                </a:cubicBezTo>
                <a:cubicBezTo>
                  <a:pt x="540772" y="957919"/>
                  <a:pt x="586201" y="1026858"/>
                  <a:pt x="562708" y="1125416"/>
                </a:cubicBezTo>
                <a:cubicBezTo>
                  <a:pt x="372600" y="1011372"/>
                  <a:pt x="149829" y="615257"/>
                  <a:pt x="0" y="56270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3882138159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Gesundheitsamt</a:t>
            </a:r>
          </a:p>
        </p:txBody>
      </p:sp>
      <p:sp>
        <p:nvSpPr>
          <p:cNvPr id="5" name="Smiley 4">
            <a:extLst>
              <a:ext uri="{FF2B5EF4-FFF2-40B4-BE49-F238E27FC236}">
                <a16:creationId xmlns:a16="http://schemas.microsoft.com/office/drawing/2014/main" id="{8EC0DF05-327F-4E5B-B54F-F07C2BFAD153}"/>
              </a:ext>
            </a:extLst>
          </p:cNvPr>
          <p:cNvSpPr/>
          <p:nvPr/>
        </p:nvSpPr>
        <p:spPr>
          <a:xfrm>
            <a:off x="4227216" y="5717163"/>
            <a:ext cx="750059" cy="672673"/>
          </a:xfrm>
          <a:custGeom>
            <a:avLst/>
            <a:gdLst>
              <a:gd name="connsiteX0" fmla="*/ 0 w 750059"/>
              <a:gd name="connsiteY0" fmla="*/ 336337 h 672673"/>
              <a:gd name="connsiteX1" fmla="*/ 375030 w 750059"/>
              <a:gd name="connsiteY1" fmla="*/ 0 h 672673"/>
              <a:gd name="connsiteX2" fmla="*/ 750060 w 750059"/>
              <a:gd name="connsiteY2" fmla="*/ 336337 h 672673"/>
              <a:gd name="connsiteX3" fmla="*/ 375030 w 750059"/>
              <a:gd name="connsiteY3" fmla="*/ 672674 h 672673"/>
              <a:gd name="connsiteX4" fmla="*/ 0 w 750059"/>
              <a:gd name="connsiteY4" fmla="*/ 336337 h 672673"/>
              <a:gd name="connsiteX0" fmla="*/ 215816 w 750059"/>
              <a:gd name="connsiteY0" fmla="*/ 235747 h 672673"/>
              <a:gd name="connsiteX1" fmla="*/ 254882 w 750059"/>
              <a:gd name="connsiteY1" fmla="*/ 200712 h 672673"/>
              <a:gd name="connsiteX2" fmla="*/ 293948 w 750059"/>
              <a:gd name="connsiteY2" fmla="*/ 235747 h 672673"/>
              <a:gd name="connsiteX3" fmla="*/ 254882 w 750059"/>
              <a:gd name="connsiteY3" fmla="*/ 270782 h 672673"/>
              <a:gd name="connsiteX4" fmla="*/ 215816 w 750059"/>
              <a:gd name="connsiteY4" fmla="*/ 235747 h 672673"/>
              <a:gd name="connsiteX5" fmla="*/ 456112 w 750059"/>
              <a:gd name="connsiteY5" fmla="*/ 235747 h 672673"/>
              <a:gd name="connsiteX6" fmla="*/ 495178 w 750059"/>
              <a:gd name="connsiteY6" fmla="*/ 200712 h 672673"/>
              <a:gd name="connsiteX7" fmla="*/ 534244 w 750059"/>
              <a:gd name="connsiteY7" fmla="*/ 235747 h 672673"/>
              <a:gd name="connsiteX8" fmla="*/ 495178 w 750059"/>
              <a:gd name="connsiteY8" fmla="*/ 270782 h 672673"/>
              <a:gd name="connsiteX9" fmla="*/ 456112 w 750059"/>
              <a:gd name="connsiteY9" fmla="*/ 235747 h 672673"/>
              <a:gd name="connsiteX0" fmla="*/ 171761 w 750059"/>
              <a:gd name="connsiteY0" fmla="*/ 483015 h 672673"/>
              <a:gd name="connsiteX1" fmla="*/ 577823 w 750059"/>
              <a:gd name="connsiteY1" fmla="*/ 483015 h 672673"/>
              <a:gd name="connsiteX0" fmla="*/ 0 w 750059"/>
              <a:gd name="connsiteY0" fmla="*/ 336337 h 672673"/>
              <a:gd name="connsiteX1" fmla="*/ 375030 w 750059"/>
              <a:gd name="connsiteY1" fmla="*/ 0 h 672673"/>
              <a:gd name="connsiteX2" fmla="*/ 750060 w 750059"/>
              <a:gd name="connsiteY2" fmla="*/ 336337 h 672673"/>
              <a:gd name="connsiteX3" fmla="*/ 375030 w 750059"/>
              <a:gd name="connsiteY3" fmla="*/ 672674 h 672673"/>
              <a:gd name="connsiteX4" fmla="*/ 0 w 750059"/>
              <a:gd name="connsiteY4" fmla="*/ 336337 h 67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0059" h="672673" stroke="0" extrusionOk="0">
                <a:moveTo>
                  <a:pt x="0" y="336337"/>
                </a:moveTo>
                <a:cubicBezTo>
                  <a:pt x="2828" y="162898"/>
                  <a:pt x="122223" y="-4624"/>
                  <a:pt x="375030" y="0"/>
                </a:cubicBezTo>
                <a:cubicBezTo>
                  <a:pt x="598385" y="543"/>
                  <a:pt x="722988" y="111799"/>
                  <a:pt x="750060" y="336337"/>
                </a:cubicBezTo>
                <a:cubicBezTo>
                  <a:pt x="745800" y="526671"/>
                  <a:pt x="611257" y="630916"/>
                  <a:pt x="375030" y="672674"/>
                </a:cubicBezTo>
                <a:cubicBezTo>
                  <a:pt x="193697" y="662453"/>
                  <a:pt x="656" y="479769"/>
                  <a:pt x="0" y="336337"/>
                </a:cubicBezTo>
                <a:close/>
              </a:path>
              <a:path w="750059" h="672673" fill="darkenLess" extrusionOk="0">
                <a:moveTo>
                  <a:pt x="215816" y="235747"/>
                </a:moveTo>
                <a:cubicBezTo>
                  <a:pt x="210136" y="214938"/>
                  <a:pt x="232672" y="201229"/>
                  <a:pt x="254882" y="200712"/>
                </a:cubicBezTo>
                <a:cubicBezTo>
                  <a:pt x="278809" y="203310"/>
                  <a:pt x="292882" y="221226"/>
                  <a:pt x="293948" y="235747"/>
                </a:cubicBezTo>
                <a:cubicBezTo>
                  <a:pt x="290392" y="259193"/>
                  <a:pt x="274784" y="273193"/>
                  <a:pt x="254882" y="270782"/>
                </a:cubicBezTo>
                <a:cubicBezTo>
                  <a:pt x="233030" y="271308"/>
                  <a:pt x="217853" y="253694"/>
                  <a:pt x="215816" y="235747"/>
                </a:cubicBezTo>
                <a:moveTo>
                  <a:pt x="456112" y="235747"/>
                </a:moveTo>
                <a:cubicBezTo>
                  <a:pt x="454031" y="214707"/>
                  <a:pt x="471649" y="196397"/>
                  <a:pt x="495178" y="200712"/>
                </a:cubicBezTo>
                <a:cubicBezTo>
                  <a:pt x="518805" y="203420"/>
                  <a:pt x="532208" y="217251"/>
                  <a:pt x="534244" y="235747"/>
                </a:cubicBezTo>
                <a:cubicBezTo>
                  <a:pt x="532613" y="259083"/>
                  <a:pt x="518200" y="271571"/>
                  <a:pt x="495178" y="270782"/>
                </a:cubicBezTo>
                <a:cubicBezTo>
                  <a:pt x="474482" y="268997"/>
                  <a:pt x="454086" y="257430"/>
                  <a:pt x="456112" y="235747"/>
                </a:cubicBezTo>
              </a:path>
              <a:path w="750059" h="672673" fill="none" extrusionOk="0">
                <a:moveTo>
                  <a:pt x="171761" y="483015"/>
                </a:moveTo>
                <a:cubicBezTo>
                  <a:pt x="275865" y="570880"/>
                  <a:pt x="451441" y="558341"/>
                  <a:pt x="577823" y="483015"/>
                </a:cubicBezTo>
              </a:path>
              <a:path w="750059" h="672673" fill="none" extrusionOk="0">
                <a:moveTo>
                  <a:pt x="0" y="336337"/>
                </a:moveTo>
                <a:cubicBezTo>
                  <a:pt x="23050" y="162474"/>
                  <a:pt x="167584" y="-15128"/>
                  <a:pt x="375030" y="0"/>
                </a:cubicBezTo>
                <a:cubicBezTo>
                  <a:pt x="554255" y="1826"/>
                  <a:pt x="766357" y="191475"/>
                  <a:pt x="750060" y="336337"/>
                </a:cubicBezTo>
                <a:cubicBezTo>
                  <a:pt x="718865" y="505481"/>
                  <a:pt x="576816" y="620058"/>
                  <a:pt x="375030" y="672674"/>
                </a:cubicBezTo>
                <a:cubicBezTo>
                  <a:pt x="164518" y="657057"/>
                  <a:pt x="2751" y="518907"/>
                  <a:pt x="0" y="33633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prstGeom prst="smileyFac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Pfeil nach links 23">
            <a:extLst>
              <a:ext uri="{FF2B5EF4-FFF2-40B4-BE49-F238E27FC236}">
                <a16:creationId xmlns:a16="http://schemas.microsoft.com/office/drawing/2014/main" id="{9B98501E-C914-425C-A0CC-570D43C20BDD}"/>
              </a:ext>
            </a:extLst>
          </p:cNvPr>
          <p:cNvSpPr/>
          <p:nvPr/>
        </p:nvSpPr>
        <p:spPr>
          <a:xfrm rot="16200000">
            <a:off x="6063026" y="1054910"/>
            <a:ext cx="918469" cy="537130"/>
          </a:xfrm>
          <a:custGeom>
            <a:avLst/>
            <a:gdLst>
              <a:gd name="connsiteX0" fmla="*/ 0 w 918469"/>
              <a:gd name="connsiteY0" fmla="*/ 268565 h 537130"/>
              <a:gd name="connsiteX1" fmla="*/ 268565 w 918469"/>
              <a:gd name="connsiteY1" fmla="*/ 0 h 537130"/>
              <a:gd name="connsiteX2" fmla="*/ 268565 w 918469"/>
              <a:gd name="connsiteY2" fmla="*/ 134283 h 537130"/>
              <a:gd name="connsiteX3" fmla="*/ 918469 w 918469"/>
              <a:gd name="connsiteY3" fmla="*/ 134283 h 537130"/>
              <a:gd name="connsiteX4" fmla="*/ 918469 w 918469"/>
              <a:gd name="connsiteY4" fmla="*/ 402848 h 537130"/>
              <a:gd name="connsiteX5" fmla="*/ 268565 w 918469"/>
              <a:gd name="connsiteY5" fmla="*/ 402848 h 537130"/>
              <a:gd name="connsiteX6" fmla="*/ 268565 w 918469"/>
              <a:gd name="connsiteY6" fmla="*/ 537130 h 537130"/>
              <a:gd name="connsiteX7" fmla="*/ 0 w 918469"/>
              <a:gd name="connsiteY7" fmla="*/ 268565 h 53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8469" h="537130" fill="none" extrusionOk="0">
                <a:moveTo>
                  <a:pt x="0" y="268565"/>
                </a:moveTo>
                <a:cubicBezTo>
                  <a:pt x="71729" y="221820"/>
                  <a:pt x="154065" y="130302"/>
                  <a:pt x="268565" y="0"/>
                </a:cubicBezTo>
                <a:cubicBezTo>
                  <a:pt x="258940" y="20318"/>
                  <a:pt x="259259" y="93454"/>
                  <a:pt x="268565" y="134283"/>
                </a:cubicBezTo>
                <a:cubicBezTo>
                  <a:pt x="547181" y="92079"/>
                  <a:pt x="624270" y="160061"/>
                  <a:pt x="918469" y="134283"/>
                </a:cubicBezTo>
                <a:cubicBezTo>
                  <a:pt x="921376" y="199204"/>
                  <a:pt x="941670" y="311351"/>
                  <a:pt x="918469" y="402848"/>
                </a:cubicBezTo>
                <a:cubicBezTo>
                  <a:pt x="827022" y="453714"/>
                  <a:pt x="508615" y="460292"/>
                  <a:pt x="268565" y="402848"/>
                </a:cubicBezTo>
                <a:cubicBezTo>
                  <a:pt x="270167" y="416932"/>
                  <a:pt x="271433" y="521444"/>
                  <a:pt x="268565" y="537130"/>
                </a:cubicBezTo>
                <a:cubicBezTo>
                  <a:pt x="159366" y="450842"/>
                  <a:pt x="91814" y="403950"/>
                  <a:pt x="0" y="268565"/>
                </a:cubicBezTo>
                <a:close/>
              </a:path>
              <a:path w="918469" h="537130" stroke="0" extrusionOk="0">
                <a:moveTo>
                  <a:pt x="0" y="268565"/>
                </a:moveTo>
                <a:cubicBezTo>
                  <a:pt x="57787" y="172047"/>
                  <a:pt x="180787" y="84423"/>
                  <a:pt x="268565" y="0"/>
                </a:cubicBezTo>
                <a:cubicBezTo>
                  <a:pt x="265032" y="47055"/>
                  <a:pt x="268083" y="72622"/>
                  <a:pt x="268565" y="134283"/>
                </a:cubicBezTo>
                <a:cubicBezTo>
                  <a:pt x="519252" y="160821"/>
                  <a:pt x="772849" y="89022"/>
                  <a:pt x="918469" y="134283"/>
                </a:cubicBezTo>
                <a:cubicBezTo>
                  <a:pt x="937441" y="245937"/>
                  <a:pt x="941936" y="282835"/>
                  <a:pt x="918469" y="402848"/>
                </a:cubicBezTo>
                <a:cubicBezTo>
                  <a:pt x="829484" y="425169"/>
                  <a:pt x="430624" y="394234"/>
                  <a:pt x="268565" y="402848"/>
                </a:cubicBezTo>
                <a:cubicBezTo>
                  <a:pt x="264359" y="458600"/>
                  <a:pt x="278827" y="490082"/>
                  <a:pt x="268565" y="537130"/>
                </a:cubicBezTo>
                <a:cubicBezTo>
                  <a:pt x="140919" y="426232"/>
                  <a:pt x="85327" y="384420"/>
                  <a:pt x="0" y="26856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2527315055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Regeln</a:t>
            </a:r>
          </a:p>
        </p:txBody>
      </p:sp>
      <p:sp>
        <p:nvSpPr>
          <p:cNvPr id="7" name="Pfeil nach links 24">
            <a:extLst>
              <a:ext uri="{FF2B5EF4-FFF2-40B4-BE49-F238E27FC236}">
                <a16:creationId xmlns:a16="http://schemas.microsoft.com/office/drawing/2014/main" id="{72CC7222-A516-4BD1-AA3E-6B7688F9045A}"/>
              </a:ext>
            </a:extLst>
          </p:cNvPr>
          <p:cNvSpPr/>
          <p:nvPr/>
        </p:nvSpPr>
        <p:spPr>
          <a:xfrm rot="16200000">
            <a:off x="4837171" y="2486296"/>
            <a:ext cx="259341" cy="201011"/>
          </a:xfrm>
          <a:custGeom>
            <a:avLst/>
            <a:gdLst>
              <a:gd name="connsiteX0" fmla="*/ 0 w 259341"/>
              <a:gd name="connsiteY0" fmla="*/ 100506 h 201011"/>
              <a:gd name="connsiteX1" fmla="*/ 100506 w 259341"/>
              <a:gd name="connsiteY1" fmla="*/ 0 h 201011"/>
              <a:gd name="connsiteX2" fmla="*/ 100506 w 259341"/>
              <a:gd name="connsiteY2" fmla="*/ 50253 h 201011"/>
              <a:gd name="connsiteX3" fmla="*/ 259341 w 259341"/>
              <a:gd name="connsiteY3" fmla="*/ 50253 h 201011"/>
              <a:gd name="connsiteX4" fmla="*/ 259341 w 259341"/>
              <a:gd name="connsiteY4" fmla="*/ 150758 h 201011"/>
              <a:gd name="connsiteX5" fmla="*/ 100506 w 259341"/>
              <a:gd name="connsiteY5" fmla="*/ 150758 h 201011"/>
              <a:gd name="connsiteX6" fmla="*/ 100506 w 259341"/>
              <a:gd name="connsiteY6" fmla="*/ 201011 h 201011"/>
              <a:gd name="connsiteX7" fmla="*/ 0 w 259341"/>
              <a:gd name="connsiteY7" fmla="*/ 100506 h 20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341" h="201011" fill="none" extrusionOk="0">
                <a:moveTo>
                  <a:pt x="0" y="100506"/>
                </a:moveTo>
                <a:cubicBezTo>
                  <a:pt x="13934" y="81718"/>
                  <a:pt x="78822" y="12430"/>
                  <a:pt x="100506" y="0"/>
                </a:cubicBezTo>
                <a:cubicBezTo>
                  <a:pt x="104480" y="8234"/>
                  <a:pt x="99778" y="33092"/>
                  <a:pt x="100506" y="50253"/>
                </a:cubicBezTo>
                <a:cubicBezTo>
                  <a:pt x="156612" y="50735"/>
                  <a:pt x="237963" y="43669"/>
                  <a:pt x="259341" y="50253"/>
                </a:cubicBezTo>
                <a:cubicBezTo>
                  <a:pt x="258046" y="70755"/>
                  <a:pt x="260138" y="106064"/>
                  <a:pt x="259341" y="150758"/>
                </a:cubicBezTo>
                <a:cubicBezTo>
                  <a:pt x="181900" y="160359"/>
                  <a:pt x="152940" y="146322"/>
                  <a:pt x="100506" y="150758"/>
                </a:cubicBezTo>
                <a:cubicBezTo>
                  <a:pt x="104607" y="164181"/>
                  <a:pt x="96074" y="186644"/>
                  <a:pt x="100506" y="201011"/>
                </a:cubicBezTo>
                <a:cubicBezTo>
                  <a:pt x="48874" y="161595"/>
                  <a:pt x="27620" y="113111"/>
                  <a:pt x="0" y="100506"/>
                </a:cubicBezTo>
                <a:close/>
              </a:path>
              <a:path w="259341" h="201011" stroke="0" extrusionOk="0">
                <a:moveTo>
                  <a:pt x="0" y="100506"/>
                </a:moveTo>
                <a:cubicBezTo>
                  <a:pt x="30221" y="64724"/>
                  <a:pt x="83345" y="25466"/>
                  <a:pt x="100506" y="0"/>
                </a:cubicBezTo>
                <a:cubicBezTo>
                  <a:pt x="97564" y="18353"/>
                  <a:pt x="96419" y="40423"/>
                  <a:pt x="100506" y="50253"/>
                </a:cubicBezTo>
                <a:cubicBezTo>
                  <a:pt x="129532" y="54643"/>
                  <a:pt x="222958" y="58113"/>
                  <a:pt x="259341" y="50253"/>
                </a:cubicBezTo>
                <a:cubicBezTo>
                  <a:pt x="266657" y="96248"/>
                  <a:pt x="262931" y="109742"/>
                  <a:pt x="259341" y="150758"/>
                </a:cubicBezTo>
                <a:cubicBezTo>
                  <a:pt x="180253" y="143694"/>
                  <a:pt x="166402" y="140328"/>
                  <a:pt x="100506" y="150758"/>
                </a:cubicBezTo>
                <a:cubicBezTo>
                  <a:pt x="103534" y="170276"/>
                  <a:pt x="97670" y="194397"/>
                  <a:pt x="100506" y="201011"/>
                </a:cubicBezTo>
                <a:cubicBezTo>
                  <a:pt x="57751" y="145968"/>
                  <a:pt x="30112" y="125493"/>
                  <a:pt x="0" y="10050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1640090855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links 25">
            <a:extLst>
              <a:ext uri="{FF2B5EF4-FFF2-40B4-BE49-F238E27FC236}">
                <a16:creationId xmlns:a16="http://schemas.microsoft.com/office/drawing/2014/main" id="{52065262-1F98-4545-80C5-F93B8F48B4AC}"/>
              </a:ext>
            </a:extLst>
          </p:cNvPr>
          <p:cNvSpPr/>
          <p:nvPr/>
        </p:nvSpPr>
        <p:spPr>
          <a:xfrm rot="16200000">
            <a:off x="4837171" y="3361319"/>
            <a:ext cx="259341" cy="201011"/>
          </a:xfrm>
          <a:custGeom>
            <a:avLst/>
            <a:gdLst>
              <a:gd name="connsiteX0" fmla="*/ 0 w 259341"/>
              <a:gd name="connsiteY0" fmla="*/ 100506 h 201011"/>
              <a:gd name="connsiteX1" fmla="*/ 100506 w 259341"/>
              <a:gd name="connsiteY1" fmla="*/ 0 h 201011"/>
              <a:gd name="connsiteX2" fmla="*/ 100506 w 259341"/>
              <a:gd name="connsiteY2" fmla="*/ 50253 h 201011"/>
              <a:gd name="connsiteX3" fmla="*/ 259341 w 259341"/>
              <a:gd name="connsiteY3" fmla="*/ 50253 h 201011"/>
              <a:gd name="connsiteX4" fmla="*/ 259341 w 259341"/>
              <a:gd name="connsiteY4" fmla="*/ 150758 h 201011"/>
              <a:gd name="connsiteX5" fmla="*/ 100506 w 259341"/>
              <a:gd name="connsiteY5" fmla="*/ 150758 h 201011"/>
              <a:gd name="connsiteX6" fmla="*/ 100506 w 259341"/>
              <a:gd name="connsiteY6" fmla="*/ 201011 h 201011"/>
              <a:gd name="connsiteX7" fmla="*/ 0 w 259341"/>
              <a:gd name="connsiteY7" fmla="*/ 100506 h 20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341" h="201011" fill="none" extrusionOk="0">
                <a:moveTo>
                  <a:pt x="0" y="100506"/>
                </a:moveTo>
                <a:cubicBezTo>
                  <a:pt x="22831" y="63744"/>
                  <a:pt x="74401" y="30700"/>
                  <a:pt x="100506" y="0"/>
                </a:cubicBezTo>
                <a:cubicBezTo>
                  <a:pt x="103417" y="5488"/>
                  <a:pt x="102903" y="29894"/>
                  <a:pt x="100506" y="50253"/>
                </a:cubicBezTo>
                <a:cubicBezTo>
                  <a:pt x="156647" y="46987"/>
                  <a:pt x="186048" y="51712"/>
                  <a:pt x="259341" y="50253"/>
                </a:cubicBezTo>
                <a:cubicBezTo>
                  <a:pt x="257828" y="71521"/>
                  <a:pt x="268308" y="128096"/>
                  <a:pt x="259341" y="150758"/>
                </a:cubicBezTo>
                <a:cubicBezTo>
                  <a:pt x="204190" y="142042"/>
                  <a:pt x="155316" y="153562"/>
                  <a:pt x="100506" y="150758"/>
                </a:cubicBezTo>
                <a:cubicBezTo>
                  <a:pt x="97847" y="164651"/>
                  <a:pt x="103745" y="182330"/>
                  <a:pt x="100506" y="201011"/>
                </a:cubicBezTo>
                <a:cubicBezTo>
                  <a:pt x="51411" y="153424"/>
                  <a:pt x="57770" y="141584"/>
                  <a:pt x="0" y="100506"/>
                </a:cubicBezTo>
                <a:close/>
              </a:path>
              <a:path w="259341" h="201011" stroke="0" extrusionOk="0">
                <a:moveTo>
                  <a:pt x="0" y="100506"/>
                </a:moveTo>
                <a:cubicBezTo>
                  <a:pt x="43129" y="69165"/>
                  <a:pt x="61432" y="44822"/>
                  <a:pt x="100506" y="0"/>
                </a:cubicBezTo>
                <a:cubicBezTo>
                  <a:pt x="97638" y="19768"/>
                  <a:pt x="100875" y="32258"/>
                  <a:pt x="100506" y="50253"/>
                </a:cubicBezTo>
                <a:cubicBezTo>
                  <a:pt x="145339" y="59048"/>
                  <a:pt x="192011" y="42557"/>
                  <a:pt x="259341" y="50253"/>
                </a:cubicBezTo>
                <a:cubicBezTo>
                  <a:pt x="266036" y="66844"/>
                  <a:pt x="252796" y="136123"/>
                  <a:pt x="259341" y="150758"/>
                </a:cubicBezTo>
                <a:cubicBezTo>
                  <a:pt x="197678" y="147788"/>
                  <a:pt x="162595" y="155151"/>
                  <a:pt x="100506" y="150758"/>
                </a:cubicBezTo>
                <a:cubicBezTo>
                  <a:pt x="104357" y="171882"/>
                  <a:pt x="102989" y="192516"/>
                  <a:pt x="100506" y="201011"/>
                </a:cubicBezTo>
                <a:cubicBezTo>
                  <a:pt x="76838" y="183665"/>
                  <a:pt x="34863" y="143306"/>
                  <a:pt x="0" y="10050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3312847749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links 27">
            <a:extLst>
              <a:ext uri="{FF2B5EF4-FFF2-40B4-BE49-F238E27FC236}">
                <a16:creationId xmlns:a16="http://schemas.microsoft.com/office/drawing/2014/main" id="{19452359-8747-42CA-A4E8-B361D16CCAF1}"/>
              </a:ext>
            </a:extLst>
          </p:cNvPr>
          <p:cNvSpPr/>
          <p:nvPr/>
        </p:nvSpPr>
        <p:spPr>
          <a:xfrm rot="16200000">
            <a:off x="2393801" y="3361319"/>
            <a:ext cx="259341" cy="201011"/>
          </a:xfrm>
          <a:custGeom>
            <a:avLst/>
            <a:gdLst>
              <a:gd name="connsiteX0" fmla="*/ 0 w 259341"/>
              <a:gd name="connsiteY0" fmla="*/ 100506 h 201011"/>
              <a:gd name="connsiteX1" fmla="*/ 100506 w 259341"/>
              <a:gd name="connsiteY1" fmla="*/ 0 h 201011"/>
              <a:gd name="connsiteX2" fmla="*/ 100506 w 259341"/>
              <a:gd name="connsiteY2" fmla="*/ 50253 h 201011"/>
              <a:gd name="connsiteX3" fmla="*/ 259341 w 259341"/>
              <a:gd name="connsiteY3" fmla="*/ 50253 h 201011"/>
              <a:gd name="connsiteX4" fmla="*/ 259341 w 259341"/>
              <a:gd name="connsiteY4" fmla="*/ 150758 h 201011"/>
              <a:gd name="connsiteX5" fmla="*/ 100506 w 259341"/>
              <a:gd name="connsiteY5" fmla="*/ 150758 h 201011"/>
              <a:gd name="connsiteX6" fmla="*/ 100506 w 259341"/>
              <a:gd name="connsiteY6" fmla="*/ 201011 h 201011"/>
              <a:gd name="connsiteX7" fmla="*/ 0 w 259341"/>
              <a:gd name="connsiteY7" fmla="*/ 100506 h 20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341" h="201011" fill="none" extrusionOk="0">
                <a:moveTo>
                  <a:pt x="0" y="100506"/>
                </a:moveTo>
                <a:cubicBezTo>
                  <a:pt x="28365" y="62915"/>
                  <a:pt x="89544" y="17833"/>
                  <a:pt x="100506" y="0"/>
                </a:cubicBezTo>
                <a:cubicBezTo>
                  <a:pt x="96277" y="13157"/>
                  <a:pt x="98263" y="42354"/>
                  <a:pt x="100506" y="50253"/>
                </a:cubicBezTo>
                <a:cubicBezTo>
                  <a:pt x="161509" y="44962"/>
                  <a:pt x="213775" y="58164"/>
                  <a:pt x="259341" y="50253"/>
                </a:cubicBezTo>
                <a:cubicBezTo>
                  <a:pt x="264291" y="72280"/>
                  <a:pt x="258270" y="128281"/>
                  <a:pt x="259341" y="150758"/>
                </a:cubicBezTo>
                <a:cubicBezTo>
                  <a:pt x="184638" y="146809"/>
                  <a:pt x="148545" y="154748"/>
                  <a:pt x="100506" y="150758"/>
                </a:cubicBezTo>
                <a:cubicBezTo>
                  <a:pt x="97749" y="160461"/>
                  <a:pt x="98593" y="194832"/>
                  <a:pt x="100506" y="201011"/>
                </a:cubicBezTo>
                <a:cubicBezTo>
                  <a:pt x="64334" y="168057"/>
                  <a:pt x="27847" y="117109"/>
                  <a:pt x="0" y="100506"/>
                </a:cubicBezTo>
                <a:close/>
              </a:path>
              <a:path w="259341" h="201011" stroke="0" extrusionOk="0">
                <a:moveTo>
                  <a:pt x="0" y="100506"/>
                </a:moveTo>
                <a:cubicBezTo>
                  <a:pt x="35741" y="56635"/>
                  <a:pt x="64427" y="32677"/>
                  <a:pt x="100506" y="0"/>
                </a:cubicBezTo>
                <a:cubicBezTo>
                  <a:pt x="98798" y="22632"/>
                  <a:pt x="103732" y="30255"/>
                  <a:pt x="100506" y="50253"/>
                </a:cubicBezTo>
                <a:cubicBezTo>
                  <a:pt x="177272" y="39478"/>
                  <a:pt x="223933" y="49832"/>
                  <a:pt x="259341" y="50253"/>
                </a:cubicBezTo>
                <a:cubicBezTo>
                  <a:pt x="260578" y="62156"/>
                  <a:pt x="265752" y="101709"/>
                  <a:pt x="259341" y="150758"/>
                </a:cubicBezTo>
                <a:cubicBezTo>
                  <a:pt x="194217" y="157561"/>
                  <a:pt x="179264" y="143503"/>
                  <a:pt x="100506" y="150758"/>
                </a:cubicBezTo>
                <a:cubicBezTo>
                  <a:pt x="104851" y="163611"/>
                  <a:pt x="96573" y="185591"/>
                  <a:pt x="100506" y="201011"/>
                </a:cubicBezTo>
                <a:cubicBezTo>
                  <a:pt x="94498" y="182128"/>
                  <a:pt x="44601" y="128081"/>
                  <a:pt x="0" y="10050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2630896522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unten 28">
            <a:extLst>
              <a:ext uri="{FF2B5EF4-FFF2-40B4-BE49-F238E27FC236}">
                <a16:creationId xmlns:a16="http://schemas.microsoft.com/office/drawing/2014/main" id="{10ED2477-759D-4538-9509-D2D0D97D5F44}"/>
              </a:ext>
            </a:extLst>
          </p:cNvPr>
          <p:cNvSpPr/>
          <p:nvPr/>
        </p:nvSpPr>
        <p:spPr>
          <a:xfrm rot="19850637">
            <a:off x="7082246" y="3572662"/>
            <a:ext cx="1067909" cy="1758997"/>
          </a:xfrm>
          <a:custGeom>
            <a:avLst/>
            <a:gdLst>
              <a:gd name="connsiteX0" fmla="*/ 0 w 1067909"/>
              <a:gd name="connsiteY0" fmla="*/ 1225043 h 1758997"/>
              <a:gd name="connsiteX1" fmla="*/ 266977 w 1067909"/>
              <a:gd name="connsiteY1" fmla="*/ 1225043 h 1758997"/>
              <a:gd name="connsiteX2" fmla="*/ 266977 w 1067909"/>
              <a:gd name="connsiteY2" fmla="*/ 0 h 1758997"/>
              <a:gd name="connsiteX3" fmla="*/ 800932 w 1067909"/>
              <a:gd name="connsiteY3" fmla="*/ 0 h 1758997"/>
              <a:gd name="connsiteX4" fmla="*/ 800932 w 1067909"/>
              <a:gd name="connsiteY4" fmla="*/ 1225043 h 1758997"/>
              <a:gd name="connsiteX5" fmla="*/ 1067909 w 1067909"/>
              <a:gd name="connsiteY5" fmla="*/ 1225043 h 1758997"/>
              <a:gd name="connsiteX6" fmla="*/ 533955 w 1067909"/>
              <a:gd name="connsiteY6" fmla="*/ 1758997 h 1758997"/>
              <a:gd name="connsiteX7" fmla="*/ 0 w 1067909"/>
              <a:gd name="connsiteY7" fmla="*/ 1225043 h 175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7909" h="1758997" fill="none" extrusionOk="0">
                <a:moveTo>
                  <a:pt x="0" y="1225043"/>
                </a:moveTo>
                <a:cubicBezTo>
                  <a:pt x="63772" y="1228025"/>
                  <a:pt x="154802" y="1224385"/>
                  <a:pt x="266977" y="1225043"/>
                </a:cubicBezTo>
                <a:cubicBezTo>
                  <a:pt x="282384" y="737160"/>
                  <a:pt x="353912" y="334961"/>
                  <a:pt x="266977" y="0"/>
                </a:cubicBezTo>
                <a:cubicBezTo>
                  <a:pt x="455687" y="-11114"/>
                  <a:pt x="614608" y="-41976"/>
                  <a:pt x="800932" y="0"/>
                </a:cubicBezTo>
                <a:cubicBezTo>
                  <a:pt x="720605" y="337056"/>
                  <a:pt x="859237" y="1008451"/>
                  <a:pt x="800932" y="1225043"/>
                </a:cubicBezTo>
                <a:cubicBezTo>
                  <a:pt x="835082" y="1242132"/>
                  <a:pt x="999550" y="1231596"/>
                  <a:pt x="1067909" y="1225043"/>
                </a:cubicBezTo>
                <a:cubicBezTo>
                  <a:pt x="866610" y="1447145"/>
                  <a:pt x="634941" y="1652342"/>
                  <a:pt x="533955" y="1758997"/>
                </a:cubicBezTo>
                <a:cubicBezTo>
                  <a:pt x="269032" y="1523931"/>
                  <a:pt x="72502" y="1349373"/>
                  <a:pt x="0" y="1225043"/>
                </a:cubicBezTo>
                <a:close/>
              </a:path>
              <a:path w="1067909" h="1758997" stroke="0" extrusionOk="0">
                <a:moveTo>
                  <a:pt x="0" y="1225043"/>
                </a:moveTo>
                <a:cubicBezTo>
                  <a:pt x="61828" y="1248883"/>
                  <a:pt x="192963" y="1217007"/>
                  <a:pt x="266977" y="1225043"/>
                </a:cubicBezTo>
                <a:cubicBezTo>
                  <a:pt x="315964" y="896469"/>
                  <a:pt x="338157" y="127236"/>
                  <a:pt x="266977" y="0"/>
                </a:cubicBezTo>
                <a:cubicBezTo>
                  <a:pt x="461668" y="-32108"/>
                  <a:pt x="597068" y="-10920"/>
                  <a:pt x="800932" y="0"/>
                </a:cubicBezTo>
                <a:cubicBezTo>
                  <a:pt x="773017" y="361110"/>
                  <a:pt x="890174" y="677553"/>
                  <a:pt x="800932" y="1225043"/>
                </a:cubicBezTo>
                <a:cubicBezTo>
                  <a:pt x="865491" y="1219669"/>
                  <a:pt x="1002115" y="1205053"/>
                  <a:pt x="1067909" y="1225043"/>
                </a:cubicBezTo>
                <a:cubicBezTo>
                  <a:pt x="936574" y="1286384"/>
                  <a:pt x="675961" y="1701822"/>
                  <a:pt x="533955" y="1758997"/>
                </a:cubicBezTo>
                <a:cubicBezTo>
                  <a:pt x="404615" y="1537338"/>
                  <a:pt x="111172" y="1240530"/>
                  <a:pt x="0" y="122504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3384627065">
                  <a:prstGeom prst="down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Regeln</a:t>
            </a:r>
          </a:p>
        </p:txBody>
      </p:sp>
      <p:sp>
        <p:nvSpPr>
          <p:cNvPr id="11" name="Pfeil nach unten 31">
            <a:extLst>
              <a:ext uri="{FF2B5EF4-FFF2-40B4-BE49-F238E27FC236}">
                <a16:creationId xmlns:a16="http://schemas.microsoft.com/office/drawing/2014/main" id="{8706E865-BA72-46BD-AD34-B13C1530FD66}"/>
              </a:ext>
            </a:extLst>
          </p:cNvPr>
          <p:cNvSpPr/>
          <p:nvPr/>
        </p:nvSpPr>
        <p:spPr>
          <a:xfrm rot="19850637">
            <a:off x="4066962" y="4325389"/>
            <a:ext cx="565432" cy="1253390"/>
          </a:xfrm>
          <a:custGeom>
            <a:avLst/>
            <a:gdLst>
              <a:gd name="connsiteX0" fmla="*/ 0 w 565432"/>
              <a:gd name="connsiteY0" fmla="*/ 970674 h 1253390"/>
              <a:gd name="connsiteX1" fmla="*/ 141358 w 565432"/>
              <a:gd name="connsiteY1" fmla="*/ 970674 h 1253390"/>
              <a:gd name="connsiteX2" fmla="*/ 141358 w 565432"/>
              <a:gd name="connsiteY2" fmla="*/ 0 h 1253390"/>
              <a:gd name="connsiteX3" fmla="*/ 424074 w 565432"/>
              <a:gd name="connsiteY3" fmla="*/ 0 h 1253390"/>
              <a:gd name="connsiteX4" fmla="*/ 424074 w 565432"/>
              <a:gd name="connsiteY4" fmla="*/ 970674 h 1253390"/>
              <a:gd name="connsiteX5" fmla="*/ 565432 w 565432"/>
              <a:gd name="connsiteY5" fmla="*/ 970674 h 1253390"/>
              <a:gd name="connsiteX6" fmla="*/ 282716 w 565432"/>
              <a:gd name="connsiteY6" fmla="*/ 1253390 h 1253390"/>
              <a:gd name="connsiteX7" fmla="*/ 0 w 565432"/>
              <a:gd name="connsiteY7" fmla="*/ 970674 h 125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32" h="1253390" fill="none" extrusionOk="0">
                <a:moveTo>
                  <a:pt x="0" y="970674"/>
                </a:moveTo>
                <a:cubicBezTo>
                  <a:pt x="62918" y="973456"/>
                  <a:pt x="100727" y="965259"/>
                  <a:pt x="141358" y="970674"/>
                </a:cubicBezTo>
                <a:cubicBezTo>
                  <a:pt x="213000" y="785331"/>
                  <a:pt x="197638" y="265124"/>
                  <a:pt x="141358" y="0"/>
                </a:cubicBezTo>
                <a:cubicBezTo>
                  <a:pt x="246316" y="-9475"/>
                  <a:pt x="378820" y="-2366"/>
                  <a:pt x="424074" y="0"/>
                </a:cubicBezTo>
                <a:cubicBezTo>
                  <a:pt x="424588" y="458715"/>
                  <a:pt x="431959" y="735237"/>
                  <a:pt x="424074" y="970674"/>
                </a:cubicBezTo>
                <a:cubicBezTo>
                  <a:pt x="491373" y="975776"/>
                  <a:pt x="526617" y="975692"/>
                  <a:pt x="565432" y="970674"/>
                </a:cubicBezTo>
                <a:cubicBezTo>
                  <a:pt x="522709" y="1005289"/>
                  <a:pt x="365189" y="1144227"/>
                  <a:pt x="282716" y="1253390"/>
                </a:cubicBezTo>
                <a:cubicBezTo>
                  <a:pt x="198771" y="1142338"/>
                  <a:pt x="99791" y="1079770"/>
                  <a:pt x="0" y="970674"/>
                </a:cubicBezTo>
                <a:close/>
              </a:path>
              <a:path w="565432" h="1253390" stroke="0" extrusionOk="0">
                <a:moveTo>
                  <a:pt x="0" y="970674"/>
                </a:moveTo>
                <a:cubicBezTo>
                  <a:pt x="59996" y="966441"/>
                  <a:pt x="93781" y="966797"/>
                  <a:pt x="141358" y="970674"/>
                </a:cubicBezTo>
                <a:cubicBezTo>
                  <a:pt x="180646" y="671341"/>
                  <a:pt x="196485" y="357231"/>
                  <a:pt x="141358" y="0"/>
                </a:cubicBezTo>
                <a:cubicBezTo>
                  <a:pt x="252119" y="18765"/>
                  <a:pt x="383037" y="2137"/>
                  <a:pt x="424074" y="0"/>
                </a:cubicBezTo>
                <a:cubicBezTo>
                  <a:pt x="413009" y="342246"/>
                  <a:pt x="485021" y="567597"/>
                  <a:pt x="424074" y="970674"/>
                </a:cubicBezTo>
                <a:cubicBezTo>
                  <a:pt x="453499" y="981406"/>
                  <a:pt x="531568" y="959624"/>
                  <a:pt x="565432" y="970674"/>
                </a:cubicBezTo>
                <a:cubicBezTo>
                  <a:pt x="466606" y="1081323"/>
                  <a:pt x="415750" y="1169747"/>
                  <a:pt x="282716" y="1253390"/>
                </a:cubicBezTo>
                <a:cubicBezTo>
                  <a:pt x="171361" y="1153402"/>
                  <a:pt x="94118" y="1037721"/>
                  <a:pt x="0" y="97067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4193381324">
                  <a:prstGeom prst="down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Regeln</a:t>
            </a:r>
          </a:p>
        </p:txBody>
      </p:sp>
      <p:sp>
        <p:nvSpPr>
          <p:cNvPr id="12" name="Pfeil nach unten 32">
            <a:extLst>
              <a:ext uri="{FF2B5EF4-FFF2-40B4-BE49-F238E27FC236}">
                <a16:creationId xmlns:a16="http://schemas.microsoft.com/office/drawing/2014/main" id="{DEF9C05C-5F9F-43E6-B84B-D56467751E34}"/>
              </a:ext>
            </a:extLst>
          </p:cNvPr>
          <p:cNvSpPr/>
          <p:nvPr/>
        </p:nvSpPr>
        <p:spPr>
          <a:xfrm rot="19850637">
            <a:off x="5478276" y="4454717"/>
            <a:ext cx="565432" cy="1253390"/>
          </a:xfrm>
          <a:custGeom>
            <a:avLst/>
            <a:gdLst>
              <a:gd name="connsiteX0" fmla="*/ 0 w 565432"/>
              <a:gd name="connsiteY0" fmla="*/ 970674 h 1253390"/>
              <a:gd name="connsiteX1" fmla="*/ 141358 w 565432"/>
              <a:gd name="connsiteY1" fmla="*/ 970674 h 1253390"/>
              <a:gd name="connsiteX2" fmla="*/ 141358 w 565432"/>
              <a:gd name="connsiteY2" fmla="*/ 0 h 1253390"/>
              <a:gd name="connsiteX3" fmla="*/ 424074 w 565432"/>
              <a:gd name="connsiteY3" fmla="*/ 0 h 1253390"/>
              <a:gd name="connsiteX4" fmla="*/ 424074 w 565432"/>
              <a:gd name="connsiteY4" fmla="*/ 970674 h 1253390"/>
              <a:gd name="connsiteX5" fmla="*/ 565432 w 565432"/>
              <a:gd name="connsiteY5" fmla="*/ 970674 h 1253390"/>
              <a:gd name="connsiteX6" fmla="*/ 282716 w 565432"/>
              <a:gd name="connsiteY6" fmla="*/ 1253390 h 1253390"/>
              <a:gd name="connsiteX7" fmla="*/ 0 w 565432"/>
              <a:gd name="connsiteY7" fmla="*/ 970674 h 125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32" h="1253390" fill="none" extrusionOk="0">
                <a:moveTo>
                  <a:pt x="0" y="970674"/>
                </a:moveTo>
                <a:cubicBezTo>
                  <a:pt x="23095" y="958297"/>
                  <a:pt x="120446" y="966368"/>
                  <a:pt x="141358" y="970674"/>
                </a:cubicBezTo>
                <a:cubicBezTo>
                  <a:pt x="65239" y="840164"/>
                  <a:pt x="140765" y="213252"/>
                  <a:pt x="141358" y="0"/>
                </a:cubicBezTo>
                <a:cubicBezTo>
                  <a:pt x="213981" y="20359"/>
                  <a:pt x="389853" y="-16280"/>
                  <a:pt x="424074" y="0"/>
                </a:cubicBezTo>
                <a:cubicBezTo>
                  <a:pt x="348317" y="371568"/>
                  <a:pt x="346590" y="569467"/>
                  <a:pt x="424074" y="970674"/>
                </a:cubicBezTo>
                <a:cubicBezTo>
                  <a:pt x="484401" y="967639"/>
                  <a:pt x="533991" y="970497"/>
                  <a:pt x="565432" y="970674"/>
                </a:cubicBezTo>
                <a:cubicBezTo>
                  <a:pt x="485709" y="1005300"/>
                  <a:pt x="365845" y="1140685"/>
                  <a:pt x="282716" y="1253390"/>
                </a:cubicBezTo>
                <a:cubicBezTo>
                  <a:pt x="195412" y="1164775"/>
                  <a:pt x="40993" y="1028047"/>
                  <a:pt x="0" y="970674"/>
                </a:cubicBezTo>
                <a:close/>
              </a:path>
              <a:path w="565432" h="1253390" stroke="0" extrusionOk="0">
                <a:moveTo>
                  <a:pt x="0" y="970674"/>
                </a:moveTo>
                <a:cubicBezTo>
                  <a:pt x="20070" y="973935"/>
                  <a:pt x="97904" y="966512"/>
                  <a:pt x="141358" y="970674"/>
                </a:cubicBezTo>
                <a:cubicBezTo>
                  <a:pt x="202330" y="515475"/>
                  <a:pt x="208474" y="479745"/>
                  <a:pt x="141358" y="0"/>
                </a:cubicBezTo>
                <a:cubicBezTo>
                  <a:pt x="228185" y="-16307"/>
                  <a:pt x="361182" y="5657"/>
                  <a:pt x="424074" y="0"/>
                </a:cubicBezTo>
                <a:cubicBezTo>
                  <a:pt x="453245" y="345644"/>
                  <a:pt x="464088" y="796573"/>
                  <a:pt x="424074" y="970674"/>
                </a:cubicBezTo>
                <a:cubicBezTo>
                  <a:pt x="490588" y="960957"/>
                  <a:pt x="495319" y="965939"/>
                  <a:pt x="565432" y="970674"/>
                </a:cubicBezTo>
                <a:cubicBezTo>
                  <a:pt x="470682" y="1024646"/>
                  <a:pt x="399366" y="1094102"/>
                  <a:pt x="282716" y="1253390"/>
                </a:cubicBezTo>
                <a:cubicBezTo>
                  <a:pt x="191735" y="1164101"/>
                  <a:pt x="111517" y="1048525"/>
                  <a:pt x="0" y="97067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1210901745">
                  <a:prstGeom prst="down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Regeln</a:t>
            </a:r>
          </a:p>
        </p:txBody>
      </p:sp>
      <p:sp>
        <p:nvSpPr>
          <p:cNvPr id="13" name="Pfeil nach unten 33">
            <a:extLst>
              <a:ext uri="{FF2B5EF4-FFF2-40B4-BE49-F238E27FC236}">
                <a16:creationId xmlns:a16="http://schemas.microsoft.com/office/drawing/2014/main" id="{F37B56A4-95AD-4C89-B178-B2F4162D863D}"/>
              </a:ext>
            </a:extLst>
          </p:cNvPr>
          <p:cNvSpPr/>
          <p:nvPr/>
        </p:nvSpPr>
        <p:spPr>
          <a:xfrm rot="19850637">
            <a:off x="2659252" y="4350408"/>
            <a:ext cx="565432" cy="1253390"/>
          </a:xfrm>
          <a:custGeom>
            <a:avLst/>
            <a:gdLst>
              <a:gd name="connsiteX0" fmla="*/ 0 w 565432"/>
              <a:gd name="connsiteY0" fmla="*/ 970674 h 1253390"/>
              <a:gd name="connsiteX1" fmla="*/ 141358 w 565432"/>
              <a:gd name="connsiteY1" fmla="*/ 970674 h 1253390"/>
              <a:gd name="connsiteX2" fmla="*/ 141358 w 565432"/>
              <a:gd name="connsiteY2" fmla="*/ 0 h 1253390"/>
              <a:gd name="connsiteX3" fmla="*/ 424074 w 565432"/>
              <a:gd name="connsiteY3" fmla="*/ 0 h 1253390"/>
              <a:gd name="connsiteX4" fmla="*/ 424074 w 565432"/>
              <a:gd name="connsiteY4" fmla="*/ 970674 h 1253390"/>
              <a:gd name="connsiteX5" fmla="*/ 565432 w 565432"/>
              <a:gd name="connsiteY5" fmla="*/ 970674 h 1253390"/>
              <a:gd name="connsiteX6" fmla="*/ 282716 w 565432"/>
              <a:gd name="connsiteY6" fmla="*/ 1253390 h 1253390"/>
              <a:gd name="connsiteX7" fmla="*/ 0 w 565432"/>
              <a:gd name="connsiteY7" fmla="*/ 970674 h 125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32" h="1253390" fill="none" extrusionOk="0">
                <a:moveTo>
                  <a:pt x="0" y="970674"/>
                </a:moveTo>
                <a:cubicBezTo>
                  <a:pt x="39344" y="966843"/>
                  <a:pt x="73428" y="978208"/>
                  <a:pt x="141358" y="970674"/>
                </a:cubicBezTo>
                <a:cubicBezTo>
                  <a:pt x="187451" y="585981"/>
                  <a:pt x="79035" y="198184"/>
                  <a:pt x="141358" y="0"/>
                </a:cubicBezTo>
                <a:cubicBezTo>
                  <a:pt x="197893" y="-21553"/>
                  <a:pt x="327492" y="21561"/>
                  <a:pt x="424074" y="0"/>
                </a:cubicBezTo>
                <a:cubicBezTo>
                  <a:pt x="459210" y="148117"/>
                  <a:pt x="494140" y="626352"/>
                  <a:pt x="424074" y="970674"/>
                </a:cubicBezTo>
                <a:cubicBezTo>
                  <a:pt x="462302" y="960188"/>
                  <a:pt x="537689" y="972635"/>
                  <a:pt x="565432" y="970674"/>
                </a:cubicBezTo>
                <a:cubicBezTo>
                  <a:pt x="462344" y="1034967"/>
                  <a:pt x="340000" y="1238185"/>
                  <a:pt x="282716" y="1253390"/>
                </a:cubicBezTo>
                <a:cubicBezTo>
                  <a:pt x="255708" y="1194110"/>
                  <a:pt x="141749" y="1066027"/>
                  <a:pt x="0" y="970674"/>
                </a:cubicBezTo>
                <a:close/>
              </a:path>
              <a:path w="565432" h="1253390" stroke="0" extrusionOk="0">
                <a:moveTo>
                  <a:pt x="0" y="970674"/>
                </a:moveTo>
                <a:cubicBezTo>
                  <a:pt x="64452" y="966360"/>
                  <a:pt x="104696" y="964354"/>
                  <a:pt x="141358" y="970674"/>
                </a:cubicBezTo>
                <a:cubicBezTo>
                  <a:pt x="119528" y="816273"/>
                  <a:pt x="142638" y="473782"/>
                  <a:pt x="141358" y="0"/>
                </a:cubicBezTo>
                <a:cubicBezTo>
                  <a:pt x="250013" y="-8403"/>
                  <a:pt x="379029" y="17183"/>
                  <a:pt x="424074" y="0"/>
                </a:cubicBezTo>
                <a:cubicBezTo>
                  <a:pt x="486582" y="104942"/>
                  <a:pt x="363876" y="726025"/>
                  <a:pt x="424074" y="970674"/>
                </a:cubicBezTo>
                <a:cubicBezTo>
                  <a:pt x="489588" y="958990"/>
                  <a:pt x="520384" y="963828"/>
                  <a:pt x="565432" y="970674"/>
                </a:cubicBezTo>
                <a:cubicBezTo>
                  <a:pt x="511131" y="1058518"/>
                  <a:pt x="326900" y="1211294"/>
                  <a:pt x="282716" y="1253390"/>
                </a:cubicBezTo>
                <a:cubicBezTo>
                  <a:pt x="250704" y="1213814"/>
                  <a:pt x="66871" y="1044102"/>
                  <a:pt x="0" y="97067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33119525">
                  <a:prstGeom prst="down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Regeln</a:t>
            </a:r>
          </a:p>
        </p:txBody>
      </p:sp>
      <p:sp>
        <p:nvSpPr>
          <p:cNvPr id="14" name="Pfeil nach unten 34">
            <a:extLst>
              <a:ext uri="{FF2B5EF4-FFF2-40B4-BE49-F238E27FC236}">
                <a16:creationId xmlns:a16="http://schemas.microsoft.com/office/drawing/2014/main" id="{279FD7EB-F817-4978-9D25-4C3E5505A2FB}"/>
              </a:ext>
            </a:extLst>
          </p:cNvPr>
          <p:cNvSpPr/>
          <p:nvPr/>
        </p:nvSpPr>
        <p:spPr>
          <a:xfrm rot="19850637">
            <a:off x="9697492" y="3843755"/>
            <a:ext cx="565432" cy="1253390"/>
          </a:xfrm>
          <a:custGeom>
            <a:avLst/>
            <a:gdLst>
              <a:gd name="connsiteX0" fmla="*/ 0 w 565432"/>
              <a:gd name="connsiteY0" fmla="*/ 970674 h 1253390"/>
              <a:gd name="connsiteX1" fmla="*/ 141358 w 565432"/>
              <a:gd name="connsiteY1" fmla="*/ 970674 h 1253390"/>
              <a:gd name="connsiteX2" fmla="*/ 141358 w 565432"/>
              <a:gd name="connsiteY2" fmla="*/ 0 h 1253390"/>
              <a:gd name="connsiteX3" fmla="*/ 424074 w 565432"/>
              <a:gd name="connsiteY3" fmla="*/ 0 h 1253390"/>
              <a:gd name="connsiteX4" fmla="*/ 424074 w 565432"/>
              <a:gd name="connsiteY4" fmla="*/ 970674 h 1253390"/>
              <a:gd name="connsiteX5" fmla="*/ 565432 w 565432"/>
              <a:gd name="connsiteY5" fmla="*/ 970674 h 1253390"/>
              <a:gd name="connsiteX6" fmla="*/ 282716 w 565432"/>
              <a:gd name="connsiteY6" fmla="*/ 1253390 h 1253390"/>
              <a:gd name="connsiteX7" fmla="*/ 0 w 565432"/>
              <a:gd name="connsiteY7" fmla="*/ 970674 h 125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432" h="1253390" fill="none" extrusionOk="0">
                <a:moveTo>
                  <a:pt x="0" y="970674"/>
                </a:moveTo>
                <a:cubicBezTo>
                  <a:pt x="56560" y="960067"/>
                  <a:pt x="78113" y="975428"/>
                  <a:pt x="141358" y="970674"/>
                </a:cubicBezTo>
                <a:cubicBezTo>
                  <a:pt x="100941" y="595886"/>
                  <a:pt x="163457" y="322581"/>
                  <a:pt x="141358" y="0"/>
                </a:cubicBezTo>
                <a:cubicBezTo>
                  <a:pt x="184028" y="-7685"/>
                  <a:pt x="290093" y="9084"/>
                  <a:pt x="424074" y="0"/>
                </a:cubicBezTo>
                <a:cubicBezTo>
                  <a:pt x="475208" y="147772"/>
                  <a:pt x="371765" y="507839"/>
                  <a:pt x="424074" y="970674"/>
                </a:cubicBezTo>
                <a:cubicBezTo>
                  <a:pt x="449579" y="976253"/>
                  <a:pt x="500671" y="969451"/>
                  <a:pt x="565432" y="970674"/>
                </a:cubicBezTo>
                <a:cubicBezTo>
                  <a:pt x="467530" y="1053477"/>
                  <a:pt x="385904" y="1123936"/>
                  <a:pt x="282716" y="1253390"/>
                </a:cubicBezTo>
                <a:cubicBezTo>
                  <a:pt x="224912" y="1245020"/>
                  <a:pt x="128513" y="1061130"/>
                  <a:pt x="0" y="970674"/>
                </a:cubicBezTo>
                <a:close/>
              </a:path>
              <a:path w="565432" h="1253390" stroke="0" extrusionOk="0">
                <a:moveTo>
                  <a:pt x="0" y="970674"/>
                </a:moveTo>
                <a:cubicBezTo>
                  <a:pt x="70612" y="964175"/>
                  <a:pt x="119677" y="978943"/>
                  <a:pt x="141358" y="970674"/>
                </a:cubicBezTo>
                <a:cubicBezTo>
                  <a:pt x="210200" y="599904"/>
                  <a:pt x="205740" y="381499"/>
                  <a:pt x="141358" y="0"/>
                </a:cubicBezTo>
                <a:cubicBezTo>
                  <a:pt x="234774" y="-2044"/>
                  <a:pt x="356891" y="19573"/>
                  <a:pt x="424074" y="0"/>
                </a:cubicBezTo>
                <a:cubicBezTo>
                  <a:pt x="408059" y="141019"/>
                  <a:pt x="465451" y="862609"/>
                  <a:pt x="424074" y="970674"/>
                </a:cubicBezTo>
                <a:cubicBezTo>
                  <a:pt x="476226" y="981146"/>
                  <a:pt x="506396" y="962449"/>
                  <a:pt x="565432" y="970674"/>
                </a:cubicBezTo>
                <a:cubicBezTo>
                  <a:pt x="507163" y="1035653"/>
                  <a:pt x="333873" y="1245829"/>
                  <a:pt x="282716" y="1253390"/>
                </a:cubicBezTo>
                <a:cubicBezTo>
                  <a:pt x="199641" y="1148900"/>
                  <a:pt x="23138" y="1027141"/>
                  <a:pt x="0" y="97067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2213240892">
                  <a:prstGeom prst="down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Regeln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0B4FD0A-B9C4-4710-9702-C11850768415}"/>
              </a:ext>
            </a:extLst>
          </p:cNvPr>
          <p:cNvSpPr txBox="1"/>
          <p:nvPr/>
        </p:nvSpPr>
        <p:spPr>
          <a:xfrm>
            <a:off x="706830" y="607385"/>
            <a:ext cx="1521978" cy="475655"/>
          </a:xfrm>
          <a:custGeom>
            <a:avLst/>
            <a:gdLst>
              <a:gd name="connsiteX0" fmla="*/ 0 w 1521978"/>
              <a:gd name="connsiteY0" fmla="*/ 0 h 475655"/>
              <a:gd name="connsiteX1" fmla="*/ 537766 w 1521978"/>
              <a:gd name="connsiteY1" fmla="*/ 0 h 475655"/>
              <a:gd name="connsiteX2" fmla="*/ 1060311 w 1521978"/>
              <a:gd name="connsiteY2" fmla="*/ 0 h 475655"/>
              <a:gd name="connsiteX3" fmla="*/ 1521978 w 1521978"/>
              <a:gd name="connsiteY3" fmla="*/ 0 h 475655"/>
              <a:gd name="connsiteX4" fmla="*/ 1521978 w 1521978"/>
              <a:gd name="connsiteY4" fmla="*/ 475655 h 475655"/>
              <a:gd name="connsiteX5" fmla="*/ 984212 w 1521978"/>
              <a:gd name="connsiteY5" fmla="*/ 475655 h 475655"/>
              <a:gd name="connsiteX6" fmla="*/ 492106 w 1521978"/>
              <a:gd name="connsiteY6" fmla="*/ 475655 h 475655"/>
              <a:gd name="connsiteX7" fmla="*/ 0 w 1521978"/>
              <a:gd name="connsiteY7" fmla="*/ 475655 h 475655"/>
              <a:gd name="connsiteX8" fmla="*/ 0 w 1521978"/>
              <a:gd name="connsiteY8" fmla="*/ 0 h 475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978" h="475655" extrusionOk="0">
                <a:moveTo>
                  <a:pt x="0" y="0"/>
                </a:moveTo>
                <a:cubicBezTo>
                  <a:pt x="243930" y="-55263"/>
                  <a:pt x="370216" y="52349"/>
                  <a:pt x="537766" y="0"/>
                </a:cubicBezTo>
                <a:cubicBezTo>
                  <a:pt x="705316" y="-52349"/>
                  <a:pt x="864127" y="29650"/>
                  <a:pt x="1060311" y="0"/>
                </a:cubicBezTo>
                <a:cubicBezTo>
                  <a:pt x="1256495" y="-29650"/>
                  <a:pt x="1370459" y="28418"/>
                  <a:pt x="1521978" y="0"/>
                </a:cubicBezTo>
                <a:cubicBezTo>
                  <a:pt x="1567702" y="162922"/>
                  <a:pt x="1475280" y="310798"/>
                  <a:pt x="1521978" y="475655"/>
                </a:cubicBezTo>
                <a:cubicBezTo>
                  <a:pt x="1321193" y="518201"/>
                  <a:pt x="1248838" y="458619"/>
                  <a:pt x="984212" y="475655"/>
                </a:cubicBezTo>
                <a:cubicBezTo>
                  <a:pt x="719586" y="492691"/>
                  <a:pt x="716140" y="447061"/>
                  <a:pt x="492106" y="475655"/>
                </a:cubicBezTo>
                <a:cubicBezTo>
                  <a:pt x="268072" y="504249"/>
                  <a:pt x="164025" y="472550"/>
                  <a:pt x="0" y="475655"/>
                </a:cubicBezTo>
                <a:cubicBezTo>
                  <a:pt x="-26461" y="338079"/>
                  <a:pt x="29250" y="109473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357361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de-DE" sz="2800" b="1" dirty="0"/>
              <a:t>Motivation</a:t>
            </a:r>
          </a:p>
        </p:txBody>
      </p:sp>
      <p:sp>
        <p:nvSpPr>
          <p:cNvPr id="16" name="Pfeil nach links 36">
            <a:extLst>
              <a:ext uri="{FF2B5EF4-FFF2-40B4-BE49-F238E27FC236}">
                <a16:creationId xmlns:a16="http://schemas.microsoft.com/office/drawing/2014/main" id="{B0812115-D543-49AF-952D-3719D06F58F9}"/>
              </a:ext>
            </a:extLst>
          </p:cNvPr>
          <p:cNvSpPr/>
          <p:nvPr/>
        </p:nvSpPr>
        <p:spPr>
          <a:xfrm rot="13389503">
            <a:off x="3284317" y="3210191"/>
            <a:ext cx="365059" cy="284231"/>
          </a:xfrm>
          <a:custGeom>
            <a:avLst/>
            <a:gdLst>
              <a:gd name="connsiteX0" fmla="*/ 0 w 365059"/>
              <a:gd name="connsiteY0" fmla="*/ 142116 h 284231"/>
              <a:gd name="connsiteX1" fmla="*/ 142116 w 365059"/>
              <a:gd name="connsiteY1" fmla="*/ 0 h 284231"/>
              <a:gd name="connsiteX2" fmla="*/ 142116 w 365059"/>
              <a:gd name="connsiteY2" fmla="*/ 71058 h 284231"/>
              <a:gd name="connsiteX3" fmla="*/ 365059 w 365059"/>
              <a:gd name="connsiteY3" fmla="*/ 71058 h 284231"/>
              <a:gd name="connsiteX4" fmla="*/ 365059 w 365059"/>
              <a:gd name="connsiteY4" fmla="*/ 213173 h 284231"/>
              <a:gd name="connsiteX5" fmla="*/ 142116 w 365059"/>
              <a:gd name="connsiteY5" fmla="*/ 213173 h 284231"/>
              <a:gd name="connsiteX6" fmla="*/ 142116 w 365059"/>
              <a:gd name="connsiteY6" fmla="*/ 284231 h 284231"/>
              <a:gd name="connsiteX7" fmla="*/ 0 w 365059"/>
              <a:gd name="connsiteY7" fmla="*/ 142116 h 28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059" h="284231" fill="none" extrusionOk="0">
                <a:moveTo>
                  <a:pt x="0" y="142116"/>
                </a:moveTo>
                <a:cubicBezTo>
                  <a:pt x="30247" y="112318"/>
                  <a:pt x="96695" y="23993"/>
                  <a:pt x="142116" y="0"/>
                </a:cubicBezTo>
                <a:cubicBezTo>
                  <a:pt x="142583" y="31487"/>
                  <a:pt x="137384" y="61148"/>
                  <a:pt x="142116" y="71058"/>
                </a:cubicBezTo>
                <a:cubicBezTo>
                  <a:pt x="229217" y="56635"/>
                  <a:pt x="320061" y="73113"/>
                  <a:pt x="365059" y="71058"/>
                </a:cubicBezTo>
                <a:cubicBezTo>
                  <a:pt x="365737" y="139532"/>
                  <a:pt x="354995" y="166788"/>
                  <a:pt x="365059" y="213173"/>
                </a:cubicBezTo>
                <a:cubicBezTo>
                  <a:pt x="336435" y="227244"/>
                  <a:pt x="183287" y="211394"/>
                  <a:pt x="142116" y="213173"/>
                </a:cubicBezTo>
                <a:cubicBezTo>
                  <a:pt x="138711" y="233219"/>
                  <a:pt x="143315" y="272851"/>
                  <a:pt x="142116" y="284231"/>
                </a:cubicBezTo>
                <a:cubicBezTo>
                  <a:pt x="95981" y="217942"/>
                  <a:pt x="68965" y="198572"/>
                  <a:pt x="0" y="142116"/>
                </a:cubicBezTo>
                <a:close/>
              </a:path>
              <a:path w="365059" h="284231" stroke="0" extrusionOk="0">
                <a:moveTo>
                  <a:pt x="0" y="142116"/>
                </a:moveTo>
                <a:cubicBezTo>
                  <a:pt x="53874" y="76994"/>
                  <a:pt x="94954" y="37353"/>
                  <a:pt x="142116" y="0"/>
                </a:cubicBezTo>
                <a:cubicBezTo>
                  <a:pt x="145576" y="11198"/>
                  <a:pt x="138396" y="51768"/>
                  <a:pt x="142116" y="71058"/>
                </a:cubicBezTo>
                <a:cubicBezTo>
                  <a:pt x="182025" y="85261"/>
                  <a:pt x="266179" y="57165"/>
                  <a:pt x="365059" y="71058"/>
                </a:cubicBezTo>
                <a:cubicBezTo>
                  <a:pt x="353392" y="100857"/>
                  <a:pt x="355594" y="177555"/>
                  <a:pt x="365059" y="213173"/>
                </a:cubicBezTo>
                <a:cubicBezTo>
                  <a:pt x="274144" y="225399"/>
                  <a:pt x="187644" y="214175"/>
                  <a:pt x="142116" y="213173"/>
                </a:cubicBezTo>
                <a:cubicBezTo>
                  <a:pt x="142005" y="232786"/>
                  <a:pt x="147445" y="250183"/>
                  <a:pt x="142116" y="284231"/>
                </a:cubicBezTo>
                <a:cubicBezTo>
                  <a:pt x="115938" y="265421"/>
                  <a:pt x="48310" y="168111"/>
                  <a:pt x="0" y="14211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3107666362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links 37">
            <a:extLst>
              <a:ext uri="{FF2B5EF4-FFF2-40B4-BE49-F238E27FC236}">
                <a16:creationId xmlns:a16="http://schemas.microsoft.com/office/drawing/2014/main" id="{EC25BD93-6D18-47C0-86AD-9291038D1F4D}"/>
              </a:ext>
            </a:extLst>
          </p:cNvPr>
          <p:cNvSpPr/>
          <p:nvPr/>
        </p:nvSpPr>
        <p:spPr>
          <a:xfrm rot="19427354">
            <a:off x="1580788" y="3282877"/>
            <a:ext cx="365059" cy="284231"/>
          </a:xfrm>
          <a:custGeom>
            <a:avLst/>
            <a:gdLst>
              <a:gd name="connsiteX0" fmla="*/ 0 w 365059"/>
              <a:gd name="connsiteY0" fmla="*/ 142116 h 284231"/>
              <a:gd name="connsiteX1" fmla="*/ 142116 w 365059"/>
              <a:gd name="connsiteY1" fmla="*/ 0 h 284231"/>
              <a:gd name="connsiteX2" fmla="*/ 142116 w 365059"/>
              <a:gd name="connsiteY2" fmla="*/ 71058 h 284231"/>
              <a:gd name="connsiteX3" fmla="*/ 365059 w 365059"/>
              <a:gd name="connsiteY3" fmla="*/ 71058 h 284231"/>
              <a:gd name="connsiteX4" fmla="*/ 365059 w 365059"/>
              <a:gd name="connsiteY4" fmla="*/ 213173 h 284231"/>
              <a:gd name="connsiteX5" fmla="*/ 142116 w 365059"/>
              <a:gd name="connsiteY5" fmla="*/ 213173 h 284231"/>
              <a:gd name="connsiteX6" fmla="*/ 142116 w 365059"/>
              <a:gd name="connsiteY6" fmla="*/ 284231 h 284231"/>
              <a:gd name="connsiteX7" fmla="*/ 0 w 365059"/>
              <a:gd name="connsiteY7" fmla="*/ 142116 h 28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5059" h="284231" fill="none" extrusionOk="0">
                <a:moveTo>
                  <a:pt x="0" y="142116"/>
                </a:moveTo>
                <a:cubicBezTo>
                  <a:pt x="75522" y="85538"/>
                  <a:pt x="86752" y="51275"/>
                  <a:pt x="142116" y="0"/>
                </a:cubicBezTo>
                <a:cubicBezTo>
                  <a:pt x="146764" y="23929"/>
                  <a:pt x="136195" y="44697"/>
                  <a:pt x="142116" y="71058"/>
                </a:cubicBezTo>
                <a:cubicBezTo>
                  <a:pt x="197053" y="65409"/>
                  <a:pt x="262648" y="52027"/>
                  <a:pt x="365059" y="71058"/>
                </a:cubicBezTo>
                <a:cubicBezTo>
                  <a:pt x="357996" y="86582"/>
                  <a:pt x="365308" y="178230"/>
                  <a:pt x="365059" y="213173"/>
                </a:cubicBezTo>
                <a:cubicBezTo>
                  <a:pt x="313950" y="205717"/>
                  <a:pt x="191442" y="219927"/>
                  <a:pt x="142116" y="213173"/>
                </a:cubicBezTo>
                <a:cubicBezTo>
                  <a:pt x="140501" y="238562"/>
                  <a:pt x="138046" y="269688"/>
                  <a:pt x="142116" y="284231"/>
                </a:cubicBezTo>
                <a:cubicBezTo>
                  <a:pt x="117046" y="239176"/>
                  <a:pt x="55978" y="195823"/>
                  <a:pt x="0" y="142116"/>
                </a:cubicBezTo>
                <a:close/>
              </a:path>
              <a:path w="365059" h="284231" stroke="0" extrusionOk="0">
                <a:moveTo>
                  <a:pt x="0" y="142116"/>
                </a:moveTo>
                <a:cubicBezTo>
                  <a:pt x="16498" y="117859"/>
                  <a:pt x="128564" y="35712"/>
                  <a:pt x="142116" y="0"/>
                </a:cubicBezTo>
                <a:cubicBezTo>
                  <a:pt x="140673" y="11950"/>
                  <a:pt x="146896" y="60448"/>
                  <a:pt x="142116" y="71058"/>
                </a:cubicBezTo>
                <a:cubicBezTo>
                  <a:pt x="182882" y="62640"/>
                  <a:pt x="342534" y="78493"/>
                  <a:pt x="365059" y="71058"/>
                </a:cubicBezTo>
                <a:cubicBezTo>
                  <a:pt x="353349" y="97716"/>
                  <a:pt x="359586" y="173265"/>
                  <a:pt x="365059" y="213173"/>
                </a:cubicBezTo>
                <a:cubicBezTo>
                  <a:pt x="318537" y="195666"/>
                  <a:pt x="194249" y="199085"/>
                  <a:pt x="142116" y="213173"/>
                </a:cubicBezTo>
                <a:cubicBezTo>
                  <a:pt x="141520" y="225437"/>
                  <a:pt x="143250" y="265391"/>
                  <a:pt x="142116" y="284231"/>
                </a:cubicBezTo>
                <a:cubicBezTo>
                  <a:pt x="73293" y="240222"/>
                  <a:pt x="62079" y="184376"/>
                  <a:pt x="0" y="14211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extLst>
              <a:ext uri="{C807C97D-BFC1-408E-A445-0C87EB9F89A2}">
                <ask:lineSketchStyleProps xmlns:ask="http://schemas.microsoft.com/office/drawing/2018/sketchyshapes" sd="1729914632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Smiley 17">
            <a:extLst>
              <a:ext uri="{FF2B5EF4-FFF2-40B4-BE49-F238E27FC236}">
                <a16:creationId xmlns:a16="http://schemas.microsoft.com/office/drawing/2014/main" id="{B88794C6-1ABA-4D24-BD6B-BFDBB0EF2DE3}"/>
              </a:ext>
            </a:extLst>
          </p:cNvPr>
          <p:cNvSpPr/>
          <p:nvPr/>
        </p:nvSpPr>
        <p:spPr>
          <a:xfrm>
            <a:off x="3225222" y="6151462"/>
            <a:ext cx="750059" cy="672673"/>
          </a:xfrm>
          <a:custGeom>
            <a:avLst/>
            <a:gdLst>
              <a:gd name="connsiteX0" fmla="*/ 0 w 750059"/>
              <a:gd name="connsiteY0" fmla="*/ 336337 h 672673"/>
              <a:gd name="connsiteX1" fmla="*/ 375030 w 750059"/>
              <a:gd name="connsiteY1" fmla="*/ 0 h 672673"/>
              <a:gd name="connsiteX2" fmla="*/ 750060 w 750059"/>
              <a:gd name="connsiteY2" fmla="*/ 336337 h 672673"/>
              <a:gd name="connsiteX3" fmla="*/ 375030 w 750059"/>
              <a:gd name="connsiteY3" fmla="*/ 672674 h 672673"/>
              <a:gd name="connsiteX4" fmla="*/ 0 w 750059"/>
              <a:gd name="connsiteY4" fmla="*/ 336337 h 672673"/>
              <a:gd name="connsiteX0" fmla="*/ 215816 w 750059"/>
              <a:gd name="connsiteY0" fmla="*/ 235747 h 672673"/>
              <a:gd name="connsiteX1" fmla="*/ 254882 w 750059"/>
              <a:gd name="connsiteY1" fmla="*/ 200712 h 672673"/>
              <a:gd name="connsiteX2" fmla="*/ 293948 w 750059"/>
              <a:gd name="connsiteY2" fmla="*/ 235747 h 672673"/>
              <a:gd name="connsiteX3" fmla="*/ 254882 w 750059"/>
              <a:gd name="connsiteY3" fmla="*/ 270782 h 672673"/>
              <a:gd name="connsiteX4" fmla="*/ 215816 w 750059"/>
              <a:gd name="connsiteY4" fmla="*/ 235747 h 672673"/>
              <a:gd name="connsiteX5" fmla="*/ 456112 w 750059"/>
              <a:gd name="connsiteY5" fmla="*/ 235747 h 672673"/>
              <a:gd name="connsiteX6" fmla="*/ 495178 w 750059"/>
              <a:gd name="connsiteY6" fmla="*/ 200712 h 672673"/>
              <a:gd name="connsiteX7" fmla="*/ 534244 w 750059"/>
              <a:gd name="connsiteY7" fmla="*/ 235747 h 672673"/>
              <a:gd name="connsiteX8" fmla="*/ 495178 w 750059"/>
              <a:gd name="connsiteY8" fmla="*/ 270782 h 672673"/>
              <a:gd name="connsiteX9" fmla="*/ 456112 w 750059"/>
              <a:gd name="connsiteY9" fmla="*/ 235747 h 672673"/>
              <a:gd name="connsiteX0" fmla="*/ 171761 w 750059"/>
              <a:gd name="connsiteY0" fmla="*/ 483015 h 672673"/>
              <a:gd name="connsiteX1" fmla="*/ 577823 w 750059"/>
              <a:gd name="connsiteY1" fmla="*/ 483015 h 672673"/>
              <a:gd name="connsiteX0" fmla="*/ 0 w 750059"/>
              <a:gd name="connsiteY0" fmla="*/ 336337 h 672673"/>
              <a:gd name="connsiteX1" fmla="*/ 375030 w 750059"/>
              <a:gd name="connsiteY1" fmla="*/ 0 h 672673"/>
              <a:gd name="connsiteX2" fmla="*/ 750060 w 750059"/>
              <a:gd name="connsiteY2" fmla="*/ 336337 h 672673"/>
              <a:gd name="connsiteX3" fmla="*/ 375030 w 750059"/>
              <a:gd name="connsiteY3" fmla="*/ 672674 h 672673"/>
              <a:gd name="connsiteX4" fmla="*/ 0 w 750059"/>
              <a:gd name="connsiteY4" fmla="*/ 336337 h 67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0059" h="672673" stroke="0" extrusionOk="0">
                <a:moveTo>
                  <a:pt x="0" y="336337"/>
                </a:moveTo>
                <a:cubicBezTo>
                  <a:pt x="6541" y="179061"/>
                  <a:pt x="165355" y="-258"/>
                  <a:pt x="375030" y="0"/>
                </a:cubicBezTo>
                <a:cubicBezTo>
                  <a:pt x="601421" y="644"/>
                  <a:pt x="740697" y="137170"/>
                  <a:pt x="750060" y="336337"/>
                </a:cubicBezTo>
                <a:cubicBezTo>
                  <a:pt x="725050" y="548979"/>
                  <a:pt x="597038" y="651317"/>
                  <a:pt x="375030" y="672674"/>
                </a:cubicBezTo>
                <a:cubicBezTo>
                  <a:pt x="195292" y="661821"/>
                  <a:pt x="530" y="487909"/>
                  <a:pt x="0" y="336337"/>
                </a:cubicBezTo>
                <a:close/>
              </a:path>
              <a:path w="750059" h="672673" fill="darkenLess" extrusionOk="0">
                <a:moveTo>
                  <a:pt x="215816" y="235747"/>
                </a:moveTo>
                <a:cubicBezTo>
                  <a:pt x="214184" y="215979"/>
                  <a:pt x="231308" y="202341"/>
                  <a:pt x="254882" y="200712"/>
                </a:cubicBezTo>
                <a:cubicBezTo>
                  <a:pt x="277197" y="201528"/>
                  <a:pt x="293892" y="216650"/>
                  <a:pt x="293948" y="235747"/>
                </a:cubicBezTo>
                <a:cubicBezTo>
                  <a:pt x="293561" y="255542"/>
                  <a:pt x="275751" y="271800"/>
                  <a:pt x="254882" y="270782"/>
                </a:cubicBezTo>
                <a:cubicBezTo>
                  <a:pt x="232151" y="272982"/>
                  <a:pt x="218799" y="253044"/>
                  <a:pt x="215816" y="235747"/>
                </a:cubicBezTo>
                <a:moveTo>
                  <a:pt x="456112" y="235747"/>
                </a:moveTo>
                <a:cubicBezTo>
                  <a:pt x="454702" y="215253"/>
                  <a:pt x="472740" y="198808"/>
                  <a:pt x="495178" y="200712"/>
                </a:cubicBezTo>
                <a:cubicBezTo>
                  <a:pt x="518976" y="203645"/>
                  <a:pt x="532435" y="217156"/>
                  <a:pt x="534244" y="235747"/>
                </a:cubicBezTo>
                <a:cubicBezTo>
                  <a:pt x="533192" y="257669"/>
                  <a:pt x="518401" y="271681"/>
                  <a:pt x="495178" y="270782"/>
                </a:cubicBezTo>
                <a:cubicBezTo>
                  <a:pt x="475210" y="267522"/>
                  <a:pt x="455788" y="255470"/>
                  <a:pt x="456112" y="235747"/>
                </a:cubicBezTo>
              </a:path>
              <a:path w="750059" h="672673" fill="none" extrusionOk="0">
                <a:moveTo>
                  <a:pt x="171761" y="483015"/>
                </a:moveTo>
                <a:cubicBezTo>
                  <a:pt x="305455" y="566735"/>
                  <a:pt x="447542" y="561942"/>
                  <a:pt x="577823" y="483015"/>
                </a:cubicBezTo>
              </a:path>
              <a:path w="750059" h="672673" fill="none" extrusionOk="0">
                <a:moveTo>
                  <a:pt x="0" y="336337"/>
                </a:moveTo>
                <a:cubicBezTo>
                  <a:pt x="35100" y="168690"/>
                  <a:pt x="167062" y="-39524"/>
                  <a:pt x="375030" y="0"/>
                </a:cubicBezTo>
                <a:cubicBezTo>
                  <a:pt x="557057" y="1642"/>
                  <a:pt x="757981" y="170458"/>
                  <a:pt x="750060" y="336337"/>
                </a:cubicBezTo>
                <a:cubicBezTo>
                  <a:pt x="720700" y="506458"/>
                  <a:pt x="580986" y="661172"/>
                  <a:pt x="375030" y="672674"/>
                </a:cubicBezTo>
                <a:cubicBezTo>
                  <a:pt x="164921" y="658913"/>
                  <a:pt x="21313" y="497430"/>
                  <a:pt x="0" y="33633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prstGeom prst="smileyF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Smiley 18">
            <a:extLst>
              <a:ext uri="{FF2B5EF4-FFF2-40B4-BE49-F238E27FC236}">
                <a16:creationId xmlns:a16="http://schemas.microsoft.com/office/drawing/2014/main" id="{334652D8-EBDB-4CD5-B955-6AF48DF315F8}"/>
              </a:ext>
            </a:extLst>
          </p:cNvPr>
          <p:cNvSpPr/>
          <p:nvPr/>
        </p:nvSpPr>
        <p:spPr>
          <a:xfrm>
            <a:off x="2275492" y="5774889"/>
            <a:ext cx="750059" cy="672673"/>
          </a:xfrm>
          <a:prstGeom prst="smileyFace">
            <a:avLst/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custGeom>
                    <a:avLst/>
                    <a:gdLst>
                      <a:gd name="connsiteX0" fmla="*/ 0 w 907572"/>
                      <a:gd name="connsiteY0" fmla="*/ 369970 h 739940"/>
                      <a:gd name="connsiteX1" fmla="*/ 453786 w 907572"/>
                      <a:gd name="connsiteY1" fmla="*/ 0 h 739940"/>
                      <a:gd name="connsiteX2" fmla="*/ 907572 w 907572"/>
                      <a:gd name="connsiteY2" fmla="*/ 369970 h 739940"/>
                      <a:gd name="connsiteX3" fmla="*/ 453786 w 907572"/>
                      <a:gd name="connsiteY3" fmla="*/ 739940 h 739940"/>
                      <a:gd name="connsiteX4" fmla="*/ 0 w 907572"/>
                      <a:gd name="connsiteY4" fmla="*/ 369970 h 739940"/>
                      <a:gd name="connsiteX0" fmla="*/ 261137 w 907572"/>
                      <a:gd name="connsiteY0" fmla="*/ 259322 h 739940"/>
                      <a:gd name="connsiteX1" fmla="*/ 308406 w 907572"/>
                      <a:gd name="connsiteY1" fmla="*/ 220783 h 739940"/>
                      <a:gd name="connsiteX2" fmla="*/ 355675 w 907572"/>
                      <a:gd name="connsiteY2" fmla="*/ 259322 h 739940"/>
                      <a:gd name="connsiteX3" fmla="*/ 308406 w 907572"/>
                      <a:gd name="connsiteY3" fmla="*/ 297861 h 739940"/>
                      <a:gd name="connsiteX4" fmla="*/ 261137 w 907572"/>
                      <a:gd name="connsiteY4" fmla="*/ 259322 h 739940"/>
                      <a:gd name="connsiteX5" fmla="*/ 551896 w 907572"/>
                      <a:gd name="connsiteY5" fmla="*/ 259322 h 739940"/>
                      <a:gd name="connsiteX6" fmla="*/ 599165 w 907572"/>
                      <a:gd name="connsiteY6" fmla="*/ 220783 h 739940"/>
                      <a:gd name="connsiteX7" fmla="*/ 646434 w 907572"/>
                      <a:gd name="connsiteY7" fmla="*/ 259322 h 739940"/>
                      <a:gd name="connsiteX8" fmla="*/ 599165 w 907572"/>
                      <a:gd name="connsiteY8" fmla="*/ 297861 h 739940"/>
                      <a:gd name="connsiteX9" fmla="*/ 551896 w 907572"/>
                      <a:gd name="connsiteY9" fmla="*/ 259322 h 739940"/>
                      <a:gd name="connsiteX0" fmla="*/ 207831 w 907572"/>
                      <a:gd name="connsiteY0" fmla="*/ 531316 h 739940"/>
                      <a:gd name="connsiteX1" fmla="*/ 699167 w 907572"/>
                      <a:gd name="connsiteY1" fmla="*/ 531316 h 739940"/>
                      <a:gd name="connsiteX0" fmla="*/ 0 w 907572"/>
                      <a:gd name="connsiteY0" fmla="*/ 369970 h 739940"/>
                      <a:gd name="connsiteX1" fmla="*/ 453786 w 907572"/>
                      <a:gd name="connsiteY1" fmla="*/ 0 h 739940"/>
                      <a:gd name="connsiteX2" fmla="*/ 907572 w 907572"/>
                      <a:gd name="connsiteY2" fmla="*/ 369970 h 739940"/>
                      <a:gd name="connsiteX3" fmla="*/ 453786 w 907572"/>
                      <a:gd name="connsiteY3" fmla="*/ 739940 h 739940"/>
                      <a:gd name="connsiteX4" fmla="*/ 0 w 907572"/>
                      <a:gd name="connsiteY4" fmla="*/ 369970 h 739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7572" h="739940" stroke="0" extrusionOk="0">
                        <a:moveTo>
                          <a:pt x="0" y="369970"/>
                        </a:moveTo>
                        <a:cubicBezTo>
                          <a:pt x="10711" y="212275"/>
                          <a:pt x="165105" y="-3853"/>
                          <a:pt x="453786" y="0"/>
                        </a:cubicBezTo>
                        <a:cubicBezTo>
                          <a:pt x="736741" y="1081"/>
                          <a:pt x="898031" y="151973"/>
                          <a:pt x="907572" y="369970"/>
                        </a:cubicBezTo>
                        <a:cubicBezTo>
                          <a:pt x="903554" y="578619"/>
                          <a:pt x="709528" y="732590"/>
                          <a:pt x="453786" y="739940"/>
                        </a:cubicBezTo>
                        <a:cubicBezTo>
                          <a:pt x="233961" y="727736"/>
                          <a:pt x="507" y="541568"/>
                          <a:pt x="0" y="369970"/>
                        </a:cubicBezTo>
                        <a:close/>
                      </a:path>
                      <a:path w="907572" h="739940" fill="darkenLess" extrusionOk="0">
                        <a:moveTo>
                          <a:pt x="261137" y="259322"/>
                        </a:moveTo>
                        <a:cubicBezTo>
                          <a:pt x="259360" y="237580"/>
                          <a:pt x="279543" y="223032"/>
                          <a:pt x="308406" y="220783"/>
                        </a:cubicBezTo>
                        <a:cubicBezTo>
                          <a:pt x="335742" y="222142"/>
                          <a:pt x="354765" y="242156"/>
                          <a:pt x="355675" y="259322"/>
                        </a:cubicBezTo>
                        <a:cubicBezTo>
                          <a:pt x="352390" y="284392"/>
                          <a:pt x="332695" y="300478"/>
                          <a:pt x="308406" y="297861"/>
                        </a:cubicBezTo>
                        <a:cubicBezTo>
                          <a:pt x="280595" y="301109"/>
                          <a:pt x="261380" y="280440"/>
                          <a:pt x="261137" y="259322"/>
                        </a:cubicBezTo>
                        <a:moveTo>
                          <a:pt x="551896" y="259322"/>
                        </a:moveTo>
                        <a:cubicBezTo>
                          <a:pt x="549271" y="235905"/>
                          <a:pt x="572485" y="219515"/>
                          <a:pt x="599165" y="220783"/>
                        </a:cubicBezTo>
                        <a:cubicBezTo>
                          <a:pt x="627797" y="224119"/>
                          <a:pt x="645900" y="238261"/>
                          <a:pt x="646434" y="259322"/>
                        </a:cubicBezTo>
                        <a:cubicBezTo>
                          <a:pt x="645896" y="281921"/>
                          <a:pt x="626952" y="298778"/>
                          <a:pt x="599165" y="297861"/>
                        </a:cubicBezTo>
                        <a:cubicBezTo>
                          <a:pt x="573825" y="296308"/>
                          <a:pt x="551294" y="281301"/>
                          <a:pt x="551896" y="259322"/>
                        </a:cubicBezTo>
                      </a:path>
                      <a:path w="907572" h="739940" fill="none" extrusionOk="0">
                        <a:moveTo>
                          <a:pt x="207831" y="531316"/>
                        </a:moveTo>
                        <a:cubicBezTo>
                          <a:pt x="353160" y="625740"/>
                          <a:pt x="554317" y="605823"/>
                          <a:pt x="699167" y="531316"/>
                        </a:cubicBezTo>
                      </a:path>
                      <a:path w="907572" h="739940" fill="none" extrusionOk="0">
                        <a:moveTo>
                          <a:pt x="0" y="369970"/>
                        </a:moveTo>
                        <a:cubicBezTo>
                          <a:pt x="19984" y="175950"/>
                          <a:pt x="202829" y="-15827"/>
                          <a:pt x="453786" y="0"/>
                        </a:cubicBezTo>
                        <a:cubicBezTo>
                          <a:pt x="688064" y="1069"/>
                          <a:pt x="922202" y="202350"/>
                          <a:pt x="907572" y="369970"/>
                        </a:cubicBezTo>
                        <a:cubicBezTo>
                          <a:pt x="888104" y="563933"/>
                          <a:pt x="702168" y="717883"/>
                          <a:pt x="453786" y="739940"/>
                        </a:cubicBezTo>
                        <a:cubicBezTo>
                          <a:pt x="202072" y="734896"/>
                          <a:pt x="16934" y="554706"/>
                          <a:pt x="0" y="36997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Smiley 19">
            <a:extLst>
              <a:ext uri="{FF2B5EF4-FFF2-40B4-BE49-F238E27FC236}">
                <a16:creationId xmlns:a16="http://schemas.microsoft.com/office/drawing/2014/main" id="{8D7CCA89-E291-448A-8505-EC8DC19D23DF}"/>
              </a:ext>
            </a:extLst>
          </p:cNvPr>
          <p:cNvSpPr/>
          <p:nvPr/>
        </p:nvSpPr>
        <p:spPr>
          <a:xfrm>
            <a:off x="5229210" y="6084986"/>
            <a:ext cx="750059" cy="672673"/>
          </a:xfrm>
          <a:custGeom>
            <a:avLst/>
            <a:gdLst>
              <a:gd name="connsiteX0" fmla="*/ 0 w 750059"/>
              <a:gd name="connsiteY0" fmla="*/ 336337 h 672673"/>
              <a:gd name="connsiteX1" fmla="*/ 375030 w 750059"/>
              <a:gd name="connsiteY1" fmla="*/ 0 h 672673"/>
              <a:gd name="connsiteX2" fmla="*/ 750060 w 750059"/>
              <a:gd name="connsiteY2" fmla="*/ 336337 h 672673"/>
              <a:gd name="connsiteX3" fmla="*/ 375030 w 750059"/>
              <a:gd name="connsiteY3" fmla="*/ 672674 h 672673"/>
              <a:gd name="connsiteX4" fmla="*/ 0 w 750059"/>
              <a:gd name="connsiteY4" fmla="*/ 336337 h 672673"/>
              <a:gd name="connsiteX0" fmla="*/ 215816 w 750059"/>
              <a:gd name="connsiteY0" fmla="*/ 235747 h 672673"/>
              <a:gd name="connsiteX1" fmla="*/ 254882 w 750059"/>
              <a:gd name="connsiteY1" fmla="*/ 200712 h 672673"/>
              <a:gd name="connsiteX2" fmla="*/ 293948 w 750059"/>
              <a:gd name="connsiteY2" fmla="*/ 235747 h 672673"/>
              <a:gd name="connsiteX3" fmla="*/ 254882 w 750059"/>
              <a:gd name="connsiteY3" fmla="*/ 270782 h 672673"/>
              <a:gd name="connsiteX4" fmla="*/ 215816 w 750059"/>
              <a:gd name="connsiteY4" fmla="*/ 235747 h 672673"/>
              <a:gd name="connsiteX5" fmla="*/ 456112 w 750059"/>
              <a:gd name="connsiteY5" fmla="*/ 235747 h 672673"/>
              <a:gd name="connsiteX6" fmla="*/ 495178 w 750059"/>
              <a:gd name="connsiteY6" fmla="*/ 200712 h 672673"/>
              <a:gd name="connsiteX7" fmla="*/ 534244 w 750059"/>
              <a:gd name="connsiteY7" fmla="*/ 235747 h 672673"/>
              <a:gd name="connsiteX8" fmla="*/ 495178 w 750059"/>
              <a:gd name="connsiteY8" fmla="*/ 270782 h 672673"/>
              <a:gd name="connsiteX9" fmla="*/ 456112 w 750059"/>
              <a:gd name="connsiteY9" fmla="*/ 235747 h 672673"/>
              <a:gd name="connsiteX0" fmla="*/ 171761 w 750059"/>
              <a:gd name="connsiteY0" fmla="*/ 483015 h 672673"/>
              <a:gd name="connsiteX1" fmla="*/ 577823 w 750059"/>
              <a:gd name="connsiteY1" fmla="*/ 483015 h 672673"/>
              <a:gd name="connsiteX0" fmla="*/ 0 w 750059"/>
              <a:gd name="connsiteY0" fmla="*/ 336337 h 672673"/>
              <a:gd name="connsiteX1" fmla="*/ 375030 w 750059"/>
              <a:gd name="connsiteY1" fmla="*/ 0 h 672673"/>
              <a:gd name="connsiteX2" fmla="*/ 750060 w 750059"/>
              <a:gd name="connsiteY2" fmla="*/ 336337 h 672673"/>
              <a:gd name="connsiteX3" fmla="*/ 375030 w 750059"/>
              <a:gd name="connsiteY3" fmla="*/ 672674 h 672673"/>
              <a:gd name="connsiteX4" fmla="*/ 0 w 750059"/>
              <a:gd name="connsiteY4" fmla="*/ 336337 h 67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0059" h="672673" stroke="0" extrusionOk="0">
                <a:moveTo>
                  <a:pt x="0" y="336337"/>
                </a:moveTo>
                <a:cubicBezTo>
                  <a:pt x="6541" y="179061"/>
                  <a:pt x="165355" y="-258"/>
                  <a:pt x="375030" y="0"/>
                </a:cubicBezTo>
                <a:cubicBezTo>
                  <a:pt x="601421" y="644"/>
                  <a:pt x="740697" y="137170"/>
                  <a:pt x="750060" y="336337"/>
                </a:cubicBezTo>
                <a:cubicBezTo>
                  <a:pt x="725050" y="548979"/>
                  <a:pt x="597038" y="651317"/>
                  <a:pt x="375030" y="672674"/>
                </a:cubicBezTo>
                <a:cubicBezTo>
                  <a:pt x="195292" y="661821"/>
                  <a:pt x="530" y="487909"/>
                  <a:pt x="0" y="336337"/>
                </a:cubicBezTo>
                <a:close/>
              </a:path>
              <a:path w="750059" h="672673" fill="darkenLess" extrusionOk="0">
                <a:moveTo>
                  <a:pt x="215816" y="235747"/>
                </a:moveTo>
                <a:cubicBezTo>
                  <a:pt x="214184" y="215979"/>
                  <a:pt x="231308" y="202341"/>
                  <a:pt x="254882" y="200712"/>
                </a:cubicBezTo>
                <a:cubicBezTo>
                  <a:pt x="277197" y="201528"/>
                  <a:pt x="293892" y="216650"/>
                  <a:pt x="293948" y="235747"/>
                </a:cubicBezTo>
                <a:cubicBezTo>
                  <a:pt x="293561" y="255542"/>
                  <a:pt x="275751" y="271800"/>
                  <a:pt x="254882" y="270782"/>
                </a:cubicBezTo>
                <a:cubicBezTo>
                  <a:pt x="232151" y="272982"/>
                  <a:pt x="218799" y="253044"/>
                  <a:pt x="215816" y="235747"/>
                </a:cubicBezTo>
                <a:moveTo>
                  <a:pt x="456112" y="235747"/>
                </a:moveTo>
                <a:cubicBezTo>
                  <a:pt x="454702" y="215253"/>
                  <a:pt x="472740" y="198808"/>
                  <a:pt x="495178" y="200712"/>
                </a:cubicBezTo>
                <a:cubicBezTo>
                  <a:pt x="518976" y="203645"/>
                  <a:pt x="532435" y="217156"/>
                  <a:pt x="534244" y="235747"/>
                </a:cubicBezTo>
                <a:cubicBezTo>
                  <a:pt x="533192" y="257669"/>
                  <a:pt x="518401" y="271681"/>
                  <a:pt x="495178" y="270782"/>
                </a:cubicBezTo>
                <a:cubicBezTo>
                  <a:pt x="475210" y="267522"/>
                  <a:pt x="455788" y="255470"/>
                  <a:pt x="456112" y="235747"/>
                </a:cubicBezTo>
              </a:path>
              <a:path w="750059" h="672673" fill="none" extrusionOk="0">
                <a:moveTo>
                  <a:pt x="171761" y="483015"/>
                </a:moveTo>
                <a:cubicBezTo>
                  <a:pt x="305455" y="566735"/>
                  <a:pt x="447542" y="561942"/>
                  <a:pt x="577823" y="483015"/>
                </a:cubicBezTo>
              </a:path>
              <a:path w="750059" h="672673" fill="none" extrusionOk="0">
                <a:moveTo>
                  <a:pt x="0" y="336337"/>
                </a:moveTo>
                <a:cubicBezTo>
                  <a:pt x="35100" y="168690"/>
                  <a:pt x="167062" y="-39524"/>
                  <a:pt x="375030" y="0"/>
                </a:cubicBezTo>
                <a:cubicBezTo>
                  <a:pt x="557057" y="1642"/>
                  <a:pt x="757981" y="170458"/>
                  <a:pt x="750060" y="336337"/>
                </a:cubicBezTo>
                <a:cubicBezTo>
                  <a:pt x="720700" y="506458"/>
                  <a:pt x="580986" y="661172"/>
                  <a:pt x="375030" y="672674"/>
                </a:cubicBezTo>
                <a:cubicBezTo>
                  <a:pt x="164921" y="658913"/>
                  <a:pt x="21313" y="497430"/>
                  <a:pt x="0" y="33633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prstGeom prst="smileyF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Smiley 20">
            <a:extLst>
              <a:ext uri="{FF2B5EF4-FFF2-40B4-BE49-F238E27FC236}">
                <a16:creationId xmlns:a16="http://schemas.microsoft.com/office/drawing/2014/main" id="{DC5EDEA6-2A58-4AA1-AA54-0949118C2C9E}"/>
              </a:ext>
            </a:extLst>
          </p:cNvPr>
          <p:cNvSpPr/>
          <p:nvPr/>
        </p:nvSpPr>
        <p:spPr>
          <a:xfrm>
            <a:off x="10284078" y="5384428"/>
            <a:ext cx="750059" cy="672673"/>
          </a:xfrm>
          <a:custGeom>
            <a:avLst/>
            <a:gdLst>
              <a:gd name="connsiteX0" fmla="*/ 0 w 750059"/>
              <a:gd name="connsiteY0" fmla="*/ 336337 h 672673"/>
              <a:gd name="connsiteX1" fmla="*/ 375030 w 750059"/>
              <a:gd name="connsiteY1" fmla="*/ 0 h 672673"/>
              <a:gd name="connsiteX2" fmla="*/ 750060 w 750059"/>
              <a:gd name="connsiteY2" fmla="*/ 336337 h 672673"/>
              <a:gd name="connsiteX3" fmla="*/ 375030 w 750059"/>
              <a:gd name="connsiteY3" fmla="*/ 672674 h 672673"/>
              <a:gd name="connsiteX4" fmla="*/ 0 w 750059"/>
              <a:gd name="connsiteY4" fmla="*/ 336337 h 672673"/>
              <a:gd name="connsiteX0" fmla="*/ 215816 w 750059"/>
              <a:gd name="connsiteY0" fmla="*/ 235747 h 672673"/>
              <a:gd name="connsiteX1" fmla="*/ 254882 w 750059"/>
              <a:gd name="connsiteY1" fmla="*/ 200712 h 672673"/>
              <a:gd name="connsiteX2" fmla="*/ 293948 w 750059"/>
              <a:gd name="connsiteY2" fmla="*/ 235747 h 672673"/>
              <a:gd name="connsiteX3" fmla="*/ 254882 w 750059"/>
              <a:gd name="connsiteY3" fmla="*/ 270782 h 672673"/>
              <a:gd name="connsiteX4" fmla="*/ 215816 w 750059"/>
              <a:gd name="connsiteY4" fmla="*/ 235747 h 672673"/>
              <a:gd name="connsiteX5" fmla="*/ 456112 w 750059"/>
              <a:gd name="connsiteY5" fmla="*/ 235747 h 672673"/>
              <a:gd name="connsiteX6" fmla="*/ 495178 w 750059"/>
              <a:gd name="connsiteY6" fmla="*/ 200712 h 672673"/>
              <a:gd name="connsiteX7" fmla="*/ 534244 w 750059"/>
              <a:gd name="connsiteY7" fmla="*/ 235747 h 672673"/>
              <a:gd name="connsiteX8" fmla="*/ 495178 w 750059"/>
              <a:gd name="connsiteY8" fmla="*/ 270782 h 672673"/>
              <a:gd name="connsiteX9" fmla="*/ 456112 w 750059"/>
              <a:gd name="connsiteY9" fmla="*/ 235747 h 672673"/>
              <a:gd name="connsiteX0" fmla="*/ 171761 w 750059"/>
              <a:gd name="connsiteY0" fmla="*/ 483015 h 672673"/>
              <a:gd name="connsiteX1" fmla="*/ 577823 w 750059"/>
              <a:gd name="connsiteY1" fmla="*/ 483015 h 672673"/>
              <a:gd name="connsiteX0" fmla="*/ 0 w 750059"/>
              <a:gd name="connsiteY0" fmla="*/ 336337 h 672673"/>
              <a:gd name="connsiteX1" fmla="*/ 375030 w 750059"/>
              <a:gd name="connsiteY1" fmla="*/ 0 h 672673"/>
              <a:gd name="connsiteX2" fmla="*/ 750060 w 750059"/>
              <a:gd name="connsiteY2" fmla="*/ 336337 h 672673"/>
              <a:gd name="connsiteX3" fmla="*/ 375030 w 750059"/>
              <a:gd name="connsiteY3" fmla="*/ 672674 h 672673"/>
              <a:gd name="connsiteX4" fmla="*/ 0 w 750059"/>
              <a:gd name="connsiteY4" fmla="*/ 336337 h 67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0059" h="672673" stroke="0" extrusionOk="0">
                <a:moveTo>
                  <a:pt x="0" y="336337"/>
                </a:moveTo>
                <a:cubicBezTo>
                  <a:pt x="2828" y="162898"/>
                  <a:pt x="122223" y="-4624"/>
                  <a:pt x="375030" y="0"/>
                </a:cubicBezTo>
                <a:cubicBezTo>
                  <a:pt x="598385" y="543"/>
                  <a:pt x="722988" y="111799"/>
                  <a:pt x="750060" y="336337"/>
                </a:cubicBezTo>
                <a:cubicBezTo>
                  <a:pt x="745800" y="526671"/>
                  <a:pt x="611257" y="630916"/>
                  <a:pt x="375030" y="672674"/>
                </a:cubicBezTo>
                <a:cubicBezTo>
                  <a:pt x="193697" y="662453"/>
                  <a:pt x="656" y="479769"/>
                  <a:pt x="0" y="336337"/>
                </a:cubicBezTo>
                <a:close/>
              </a:path>
              <a:path w="750059" h="672673" fill="darkenLess" extrusionOk="0">
                <a:moveTo>
                  <a:pt x="215816" y="235747"/>
                </a:moveTo>
                <a:cubicBezTo>
                  <a:pt x="210136" y="214938"/>
                  <a:pt x="232672" y="201229"/>
                  <a:pt x="254882" y="200712"/>
                </a:cubicBezTo>
                <a:cubicBezTo>
                  <a:pt x="278809" y="203310"/>
                  <a:pt x="292882" y="221226"/>
                  <a:pt x="293948" y="235747"/>
                </a:cubicBezTo>
                <a:cubicBezTo>
                  <a:pt x="290392" y="259193"/>
                  <a:pt x="274784" y="273193"/>
                  <a:pt x="254882" y="270782"/>
                </a:cubicBezTo>
                <a:cubicBezTo>
                  <a:pt x="233030" y="271308"/>
                  <a:pt x="217853" y="253694"/>
                  <a:pt x="215816" y="235747"/>
                </a:cubicBezTo>
                <a:moveTo>
                  <a:pt x="456112" y="235747"/>
                </a:moveTo>
                <a:cubicBezTo>
                  <a:pt x="454031" y="214707"/>
                  <a:pt x="471649" y="196397"/>
                  <a:pt x="495178" y="200712"/>
                </a:cubicBezTo>
                <a:cubicBezTo>
                  <a:pt x="518805" y="203420"/>
                  <a:pt x="532208" y="217251"/>
                  <a:pt x="534244" y="235747"/>
                </a:cubicBezTo>
                <a:cubicBezTo>
                  <a:pt x="532613" y="259083"/>
                  <a:pt x="518200" y="271571"/>
                  <a:pt x="495178" y="270782"/>
                </a:cubicBezTo>
                <a:cubicBezTo>
                  <a:pt x="474482" y="268997"/>
                  <a:pt x="454086" y="257430"/>
                  <a:pt x="456112" y="235747"/>
                </a:cubicBezTo>
              </a:path>
              <a:path w="750059" h="672673" fill="none" extrusionOk="0">
                <a:moveTo>
                  <a:pt x="171761" y="483015"/>
                </a:moveTo>
                <a:cubicBezTo>
                  <a:pt x="275865" y="570880"/>
                  <a:pt x="451441" y="558341"/>
                  <a:pt x="577823" y="483015"/>
                </a:cubicBezTo>
              </a:path>
              <a:path w="750059" h="672673" fill="none" extrusionOk="0">
                <a:moveTo>
                  <a:pt x="0" y="336337"/>
                </a:moveTo>
                <a:cubicBezTo>
                  <a:pt x="23050" y="162474"/>
                  <a:pt x="167584" y="-15128"/>
                  <a:pt x="375030" y="0"/>
                </a:cubicBezTo>
                <a:cubicBezTo>
                  <a:pt x="554255" y="1826"/>
                  <a:pt x="766357" y="191475"/>
                  <a:pt x="750060" y="336337"/>
                </a:cubicBezTo>
                <a:cubicBezTo>
                  <a:pt x="718865" y="505481"/>
                  <a:pt x="576816" y="620058"/>
                  <a:pt x="375030" y="672674"/>
                </a:cubicBezTo>
                <a:cubicBezTo>
                  <a:pt x="164518" y="657057"/>
                  <a:pt x="2751" y="518907"/>
                  <a:pt x="0" y="33633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prstGeom prst="smileyFac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Smiley 21">
            <a:extLst>
              <a:ext uri="{FF2B5EF4-FFF2-40B4-BE49-F238E27FC236}">
                <a16:creationId xmlns:a16="http://schemas.microsoft.com/office/drawing/2014/main" id="{4E2AEB82-9719-43B1-8316-CF10B8D17E37}"/>
              </a:ext>
            </a:extLst>
          </p:cNvPr>
          <p:cNvSpPr/>
          <p:nvPr/>
        </p:nvSpPr>
        <p:spPr>
          <a:xfrm>
            <a:off x="9567246" y="6084986"/>
            <a:ext cx="750059" cy="672673"/>
          </a:xfrm>
          <a:custGeom>
            <a:avLst/>
            <a:gdLst>
              <a:gd name="connsiteX0" fmla="*/ 0 w 750059"/>
              <a:gd name="connsiteY0" fmla="*/ 336337 h 672673"/>
              <a:gd name="connsiteX1" fmla="*/ 375030 w 750059"/>
              <a:gd name="connsiteY1" fmla="*/ 0 h 672673"/>
              <a:gd name="connsiteX2" fmla="*/ 750060 w 750059"/>
              <a:gd name="connsiteY2" fmla="*/ 336337 h 672673"/>
              <a:gd name="connsiteX3" fmla="*/ 375030 w 750059"/>
              <a:gd name="connsiteY3" fmla="*/ 672674 h 672673"/>
              <a:gd name="connsiteX4" fmla="*/ 0 w 750059"/>
              <a:gd name="connsiteY4" fmla="*/ 336337 h 672673"/>
              <a:gd name="connsiteX0" fmla="*/ 215816 w 750059"/>
              <a:gd name="connsiteY0" fmla="*/ 235747 h 672673"/>
              <a:gd name="connsiteX1" fmla="*/ 254882 w 750059"/>
              <a:gd name="connsiteY1" fmla="*/ 200712 h 672673"/>
              <a:gd name="connsiteX2" fmla="*/ 293948 w 750059"/>
              <a:gd name="connsiteY2" fmla="*/ 235747 h 672673"/>
              <a:gd name="connsiteX3" fmla="*/ 254882 w 750059"/>
              <a:gd name="connsiteY3" fmla="*/ 270782 h 672673"/>
              <a:gd name="connsiteX4" fmla="*/ 215816 w 750059"/>
              <a:gd name="connsiteY4" fmla="*/ 235747 h 672673"/>
              <a:gd name="connsiteX5" fmla="*/ 456112 w 750059"/>
              <a:gd name="connsiteY5" fmla="*/ 235747 h 672673"/>
              <a:gd name="connsiteX6" fmla="*/ 495178 w 750059"/>
              <a:gd name="connsiteY6" fmla="*/ 200712 h 672673"/>
              <a:gd name="connsiteX7" fmla="*/ 534244 w 750059"/>
              <a:gd name="connsiteY7" fmla="*/ 235747 h 672673"/>
              <a:gd name="connsiteX8" fmla="*/ 495178 w 750059"/>
              <a:gd name="connsiteY8" fmla="*/ 270782 h 672673"/>
              <a:gd name="connsiteX9" fmla="*/ 456112 w 750059"/>
              <a:gd name="connsiteY9" fmla="*/ 235747 h 672673"/>
              <a:gd name="connsiteX0" fmla="*/ 171761 w 750059"/>
              <a:gd name="connsiteY0" fmla="*/ 483015 h 672673"/>
              <a:gd name="connsiteX1" fmla="*/ 577823 w 750059"/>
              <a:gd name="connsiteY1" fmla="*/ 483015 h 672673"/>
              <a:gd name="connsiteX0" fmla="*/ 0 w 750059"/>
              <a:gd name="connsiteY0" fmla="*/ 336337 h 672673"/>
              <a:gd name="connsiteX1" fmla="*/ 375030 w 750059"/>
              <a:gd name="connsiteY1" fmla="*/ 0 h 672673"/>
              <a:gd name="connsiteX2" fmla="*/ 750060 w 750059"/>
              <a:gd name="connsiteY2" fmla="*/ 336337 h 672673"/>
              <a:gd name="connsiteX3" fmla="*/ 375030 w 750059"/>
              <a:gd name="connsiteY3" fmla="*/ 672674 h 672673"/>
              <a:gd name="connsiteX4" fmla="*/ 0 w 750059"/>
              <a:gd name="connsiteY4" fmla="*/ 336337 h 67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0059" h="672673" stroke="0" extrusionOk="0">
                <a:moveTo>
                  <a:pt x="0" y="336337"/>
                </a:moveTo>
                <a:cubicBezTo>
                  <a:pt x="4902" y="171927"/>
                  <a:pt x="143474" y="-2473"/>
                  <a:pt x="375030" y="0"/>
                </a:cubicBezTo>
                <a:cubicBezTo>
                  <a:pt x="600509" y="614"/>
                  <a:pt x="727084" y="117667"/>
                  <a:pt x="750060" y="336337"/>
                </a:cubicBezTo>
                <a:cubicBezTo>
                  <a:pt x="740067" y="532834"/>
                  <a:pt x="592672" y="657582"/>
                  <a:pt x="375030" y="672674"/>
                </a:cubicBezTo>
                <a:cubicBezTo>
                  <a:pt x="176410" y="669304"/>
                  <a:pt x="167" y="511331"/>
                  <a:pt x="0" y="336337"/>
                </a:cubicBezTo>
                <a:close/>
              </a:path>
              <a:path w="750059" h="672673" fill="darkenLess" extrusionOk="0">
                <a:moveTo>
                  <a:pt x="215816" y="235747"/>
                </a:moveTo>
                <a:cubicBezTo>
                  <a:pt x="213936" y="215915"/>
                  <a:pt x="232665" y="201235"/>
                  <a:pt x="254882" y="200712"/>
                </a:cubicBezTo>
                <a:cubicBezTo>
                  <a:pt x="277780" y="202173"/>
                  <a:pt x="293156" y="219983"/>
                  <a:pt x="293948" y="235747"/>
                </a:cubicBezTo>
                <a:cubicBezTo>
                  <a:pt x="293108" y="256064"/>
                  <a:pt x="275551" y="272089"/>
                  <a:pt x="254882" y="270782"/>
                </a:cubicBezTo>
                <a:cubicBezTo>
                  <a:pt x="233010" y="271346"/>
                  <a:pt x="217006" y="254277"/>
                  <a:pt x="215816" y="235747"/>
                </a:cubicBezTo>
                <a:moveTo>
                  <a:pt x="456112" y="235747"/>
                </a:moveTo>
                <a:cubicBezTo>
                  <a:pt x="453701" y="214440"/>
                  <a:pt x="473270" y="199979"/>
                  <a:pt x="495178" y="200712"/>
                </a:cubicBezTo>
                <a:cubicBezTo>
                  <a:pt x="518753" y="203351"/>
                  <a:pt x="533261" y="216810"/>
                  <a:pt x="534244" y="235747"/>
                </a:cubicBezTo>
                <a:cubicBezTo>
                  <a:pt x="532553" y="259231"/>
                  <a:pt x="519475" y="272267"/>
                  <a:pt x="495178" y="270782"/>
                </a:cubicBezTo>
                <a:cubicBezTo>
                  <a:pt x="475626" y="266678"/>
                  <a:pt x="454229" y="257267"/>
                  <a:pt x="456112" y="235747"/>
                </a:cubicBezTo>
              </a:path>
              <a:path w="750059" h="672673" fill="none" extrusionOk="0">
                <a:moveTo>
                  <a:pt x="171761" y="483015"/>
                </a:moveTo>
                <a:cubicBezTo>
                  <a:pt x="300355" y="567449"/>
                  <a:pt x="460053" y="550386"/>
                  <a:pt x="577823" y="483015"/>
                </a:cubicBezTo>
              </a:path>
              <a:path w="750059" h="672673" fill="none" extrusionOk="0">
                <a:moveTo>
                  <a:pt x="0" y="336337"/>
                </a:moveTo>
                <a:cubicBezTo>
                  <a:pt x="19219" y="160497"/>
                  <a:pt x="166823" y="-50710"/>
                  <a:pt x="375030" y="0"/>
                </a:cubicBezTo>
                <a:cubicBezTo>
                  <a:pt x="554245" y="1826"/>
                  <a:pt x="762133" y="180877"/>
                  <a:pt x="750060" y="336337"/>
                </a:cubicBezTo>
                <a:cubicBezTo>
                  <a:pt x="714352" y="503078"/>
                  <a:pt x="577809" y="629848"/>
                  <a:pt x="375030" y="672674"/>
                </a:cubicBezTo>
                <a:cubicBezTo>
                  <a:pt x="161346" y="642442"/>
                  <a:pt x="10419" y="510035"/>
                  <a:pt x="0" y="33633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prstGeom prst="smileyF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Smiley 22">
            <a:extLst>
              <a:ext uri="{FF2B5EF4-FFF2-40B4-BE49-F238E27FC236}">
                <a16:creationId xmlns:a16="http://schemas.microsoft.com/office/drawing/2014/main" id="{51832B63-82AE-490A-992B-69197C681373}"/>
              </a:ext>
            </a:extLst>
          </p:cNvPr>
          <p:cNvSpPr/>
          <p:nvPr/>
        </p:nvSpPr>
        <p:spPr>
          <a:xfrm>
            <a:off x="6329089" y="6132434"/>
            <a:ext cx="750059" cy="672673"/>
          </a:xfrm>
          <a:custGeom>
            <a:avLst/>
            <a:gdLst>
              <a:gd name="connsiteX0" fmla="*/ 0 w 750059"/>
              <a:gd name="connsiteY0" fmla="*/ 336337 h 672673"/>
              <a:gd name="connsiteX1" fmla="*/ 375030 w 750059"/>
              <a:gd name="connsiteY1" fmla="*/ 0 h 672673"/>
              <a:gd name="connsiteX2" fmla="*/ 750060 w 750059"/>
              <a:gd name="connsiteY2" fmla="*/ 336337 h 672673"/>
              <a:gd name="connsiteX3" fmla="*/ 375030 w 750059"/>
              <a:gd name="connsiteY3" fmla="*/ 672674 h 672673"/>
              <a:gd name="connsiteX4" fmla="*/ 0 w 750059"/>
              <a:gd name="connsiteY4" fmla="*/ 336337 h 672673"/>
              <a:gd name="connsiteX0" fmla="*/ 215816 w 750059"/>
              <a:gd name="connsiteY0" fmla="*/ 235747 h 672673"/>
              <a:gd name="connsiteX1" fmla="*/ 254882 w 750059"/>
              <a:gd name="connsiteY1" fmla="*/ 200712 h 672673"/>
              <a:gd name="connsiteX2" fmla="*/ 293948 w 750059"/>
              <a:gd name="connsiteY2" fmla="*/ 235747 h 672673"/>
              <a:gd name="connsiteX3" fmla="*/ 254882 w 750059"/>
              <a:gd name="connsiteY3" fmla="*/ 270782 h 672673"/>
              <a:gd name="connsiteX4" fmla="*/ 215816 w 750059"/>
              <a:gd name="connsiteY4" fmla="*/ 235747 h 672673"/>
              <a:gd name="connsiteX5" fmla="*/ 456112 w 750059"/>
              <a:gd name="connsiteY5" fmla="*/ 235747 h 672673"/>
              <a:gd name="connsiteX6" fmla="*/ 495178 w 750059"/>
              <a:gd name="connsiteY6" fmla="*/ 200712 h 672673"/>
              <a:gd name="connsiteX7" fmla="*/ 534244 w 750059"/>
              <a:gd name="connsiteY7" fmla="*/ 235747 h 672673"/>
              <a:gd name="connsiteX8" fmla="*/ 495178 w 750059"/>
              <a:gd name="connsiteY8" fmla="*/ 270782 h 672673"/>
              <a:gd name="connsiteX9" fmla="*/ 456112 w 750059"/>
              <a:gd name="connsiteY9" fmla="*/ 235747 h 672673"/>
              <a:gd name="connsiteX0" fmla="*/ 171761 w 750059"/>
              <a:gd name="connsiteY0" fmla="*/ 483015 h 672673"/>
              <a:gd name="connsiteX1" fmla="*/ 577823 w 750059"/>
              <a:gd name="connsiteY1" fmla="*/ 483015 h 672673"/>
              <a:gd name="connsiteX0" fmla="*/ 0 w 750059"/>
              <a:gd name="connsiteY0" fmla="*/ 336337 h 672673"/>
              <a:gd name="connsiteX1" fmla="*/ 375030 w 750059"/>
              <a:gd name="connsiteY1" fmla="*/ 0 h 672673"/>
              <a:gd name="connsiteX2" fmla="*/ 750060 w 750059"/>
              <a:gd name="connsiteY2" fmla="*/ 336337 h 672673"/>
              <a:gd name="connsiteX3" fmla="*/ 375030 w 750059"/>
              <a:gd name="connsiteY3" fmla="*/ 672674 h 672673"/>
              <a:gd name="connsiteX4" fmla="*/ 0 w 750059"/>
              <a:gd name="connsiteY4" fmla="*/ 336337 h 67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0059" h="672673" stroke="0" extrusionOk="0">
                <a:moveTo>
                  <a:pt x="0" y="336337"/>
                </a:moveTo>
                <a:cubicBezTo>
                  <a:pt x="6541" y="179061"/>
                  <a:pt x="165355" y="-258"/>
                  <a:pt x="375030" y="0"/>
                </a:cubicBezTo>
                <a:cubicBezTo>
                  <a:pt x="601421" y="644"/>
                  <a:pt x="740697" y="137170"/>
                  <a:pt x="750060" y="336337"/>
                </a:cubicBezTo>
                <a:cubicBezTo>
                  <a:pt x="725050" y="548979"/>
                  <a:pt x="597038" y="651317"/>
                  <a:pt x="375030" y="672674"/>
                </a:cubicBezTo>
                <a:cubicBezTo>
                  <a:pt x="195292" y="661821"/>
                  <a:pt x="530" y="487909"/>
                  <a:pt x="0" y="336337"/>
                </a:cubicBezTo>
                <a:close/>
              </a:path>
              <a:path w="750059" h="672673" fill="darkenLess" extrusionOk="0">
                <a:moveTo>
                  <a:pt x="215816" y="235747"/>
                </a:moveTo>
                <a:cubicBezTo>
                  <a:pt x="214184" y="215979"/>
                  <a:pt x="231308" y="202341"/>
                  <a:pt x="254882" y="200712"/>
                </a:cubicBezTo>
                <a:cubicBezTo>
                  <a:pt x="277197" y="201528"/>
                  <a:pt x="293892" y="216650"/>
                  <a:pt x="293948" y="235747"/>
                </a:cubicBezTo>
                <a:cubicBezTo>
                  <a:pt x="293561" y="255542"/>
                  <a:pt x="275751" y="271800"/>
                  <a:pt x="254882" y="270782"/>
                </a:cubicBezTo>
                <a:cubicBezTo>
                  <a:pt x="232151" y="272982"/>
                  <a:pt x="218799" y="253044"/>
                  <a:pt x="215816" y="235747"/>
                </a:cubicBezTo>
                <a:moveTo>
                  <a:pt x="456112" y="235747"/>
                </a:moveTo>
                <a:cubicBezTo>
                  <a:pt x="454702" y="215253"/>
                  <a:pt x="472740" y="198808"/>
                  <a:pt x="495178" y="200712"/>
                </a:cubicBezTo>
                <a:cubicBezTo>
                  <a:pt x="518976" y="203645"/>
                  <a:pt x="532435" y="217156"/>
                  <a:pt x="534244" y="235747"/>
                </a:cubicBezTo>
                <a:cubicBezTo>
                  <a:pt x="533192" y="257669"/>
                  <a:pt x="518401" y="271681"/>
                  <a:pt x="495178" y="270782"/>
                </a:cubicBezTo>
                <a:cubicBezTo>
                  <a:pt x="475210" y="267522"/>
                  <a:pt x="455788" y="255470"/>
                  <a:pt x="456112" y="235747"/>
                </a:cubicBezTo>
              </a:path>
              <a:path w="750059" h="672673" fill="none" extrusionOk="0">
                <a:moveTo>
                  <a:pt x="171761" y="483015"/>
                </a:moveTo>
                <a:cubicBezTo>
                  <a:pt x="305455" y="566735"/>
                  <a:pt x="447542" y="561942"/>
                  <a:pt x="577823" y="483015"/>
                </a:cubicBezTo>
              </a:path>
              <a:path w="750059" h="672673" fill="none" extrusionOk="0">
                <a:moveTo>
                  <a:pt x="0" y="336337"/>
                </a:moveTo>
                <a:cubicBezTo>
                  <a:pt x="35100" y="168690"/>
                  <a:pt x="167062" y="-39524"/>
                  <a:pt x="375030" y="0"/>
                </a:cubicBezTo>
                <a:cubicBezTo>
                  <a:pt x="557057" y="1642"/>
                  <a:pt x="757981" y="170458"/>
                  <a:pt x="750060" y="336337"/>
                </a:cubicBezTo>
                <a:cubicBezTo>
                  <a:pt x="720700" y="506458"/>
                  <a:pt x="580986" y="661172"/>
                  <a:pt x="375030" y="672674"/>
                </a:cubicBezTo>
                <a:cubicBezTo>
                  <a:pt x="164921" y="658913"/>
                  <a:pt x="21313" y="497430"/>
                  <a:pt x="0" y="33633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prstGeom prst="smileyF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Smiley 23">
            <a:extLst>
              <a:ext uri="{FF2B5EF4-FFF2-40B4-BE49-F238E27FC236}">
                <a16:creationId xmlns:a16="http://schemas.microsoft.com/office/drawing/2014/main" id="{BAD81DC5-8CEC-4724-B7EC-D61D4A824300}"/>
              </a:ext>
            </a:extLst>
          </p:cNvPr>
          <p:cNvSpPr/>
          <p:nvPr/>
        </p:nvSpPr>
        <p:spPr>
          <a:xfrm>
            <a:off x="8703083" y="5257964"/>
            <a:ext cx="750059" cy="672673"/>
          </a:xfrm>
          <a:custGeom>
            <a:avLst/>
            <a:gdLst>
              <a:gd name="connsiteX0" fmla="*/ 0 w 750059"/>
              <a:gd name="connsiteY0" fmla="*/ 336337 h 672673"/>
              <a:gd name="connsiteX1" fmla="*/ 375030 w 750059"/>
              <a:gd name="connsiteY1" fmla="*/ 0 h 672673"/>
              <a:gd name="connsiteX2" fmla="*/ 750060 w 750059"/>
              <a:gd name="connsiteY2" fmla="*/ 336337 h 672673"/>
              <a:gd name="connsiteX3" fmla="*/ 375030 w 750059"/>
              <a:gd name="connsiteY3" fmla="*/ 672674 h 672673"/>
              <a:gd name="connsiteX4" fmla="*/ 0 w 750059"/>
              <a:gd name="connsiteY4" fmla="*/ 336337 h 672673"/>
              <a:gd name="connsiteX0" fmla="*/ 215816 w 750059"/>
              <a:gd name="connsiteY0" fmla="*/ 235747 h 672673"/>
              <a:gd name="connsiteX1" fmla="*/ 254882 w 750059"/>
              <a:gd name="connsiteY1" fmla="*/ 200712 h 672673"/>
              <a:gd name="connsiteX2" fmla="*/ 293948 w 750059"/>
              <a:gd name="connsiteY2" fmla="*/ 235747 h 672673"/>
              <a:gd name="connsiteX3" fmla="*/ 254882 w 750059"/>
              <a:gd name="connsiteY3" fmla="*/ 270782 h 672673"/>
              <a:gd name="connsiteX4" fmla="*/ 215816 w 750059"/>
              <a:gd name="connsiteY4" fmla="*/ 235747 h 672673"/>
              <a:gd name="connsiteX5" fmla="*/ 456112 w 750059"/>
              <a:gd name="connsiteY5" fmla="*/ 235747 h 672673"/>
              <a:gd name="connsiteX6" fmla="*/ 495178 w 750059"/>
              <a:gd name="connsiteY6" fmla="*/ 200712 h 672673"/>
              <a:gd name="connsiteX7" fmla="*/ 534244 w 750059"/>
              <a:gd name="connsiteY7" fmla="*/ 235747 h 672673"/>
              <a:gd name="connsiteX8" fmla="*/ 495178 w 750059"/>
              <a:gd name="connsiteY8" fmla="*/ 270782 h 672673"/>
              <a:gd name="connsiteX9" fmla="*/ 456112 w 750059"/>
              <a:gd name="connsiteY9" fmla="*/ 235747 h 672673"/>
              <a:gd name="connsiteX0" fmla="*/ 171761 w 750059"/>
              <a:gd name="connsiteY0" fmla="*/ 483015 h 672673"/>
              <a:gd name="connsiteX1" fmla="*/ 577823 w 750059"/>
              <a:gd name="connsiteY1" fmla="*/ 483015 h 672673"/>
              <a:gd name="connsiteX0" fmla="*/ 0 w 750059"/>
              <a:gd name="connsiteY0" fmla="*/ 336337 h 672673"/>
              <a:gd name="connsiteX1" fmla="*/ 375030 w 750059"/>
              <a:gd name="connsiteY1" fmla="*/ 0 h 672673"/>
              <a:gd name="connsiteX2" fmla="*/ 750060 w 750059"/>
              <a:gd name="connsiteY2" fmla="*/ 336337 h 672673"/>
              <a:gd name="connsiteX3" fmla="*/ 375030 w 750059"/>
              <a:gd name="connsiteY3" fmla="*/ 672674 h 672673"/>
              <a:gd name="connsiteX4" fmla="*/ 0 w 750059"/>
              <a:gd name="connsiteY4" fmla="*/ 336337 h 67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0059" h="672673" stroke="0" extrusionOk="0">
                <a:moveTo>
                  <a:pt x="0" y="336337"/>
                </a:moveTo>
                <a:cubicBezTo>
                  <a:pt x="6541" y="179061"/>
                  <a:pt x="165355" y="-258"/>
                  <a:pt x="375030" y="0"/>
                </a:cubicBezTo>
                <a:cubicBezTo>
                  <a:pt x="601421" y="644"/>
                  <a:pt x="740697" y="137170"/>
                  <a:pt x="750060" y="336337"/>
                </a:cubicBezTo>
                <a:cubicBezTo>
                  <a:pt x="725050" y="548979"/>
                  <a:pt x="597038" y="651317"/>
                  <a:pt x="375030" y="672674"/>
                </a:cubicBezTo>
                <a:cubicBezTo>
                  <a:pt x="195292" y="661821"/>
                  <a:pt x="530" y="487909"/>
                  <a:pt x="0" y="336337"/>
                </a:cubicBezTo>
                <a:close/>
              </a:path>
              <a:path w="750059" h="672673" fill="darkenLess" extrusionOk="0">
                <a:moveTo>
                  <a:pt x="215816" y="235747"/>
                </a:moveTo>
                <a:cubicBezTo>
                  <a:pt x="214184" y="215979"/>
                  <a:pt x="231308" y="202341"/>
                  <a:pt x="254882" y="200712"/>
                </a:cubicBezTo>
                <a:cubicBezTo>
                  <a:pt x="277197" y="201528"/>
                  <a:pt x="293892" y="216650"/>
                  <a:pt x="293948" y="235747"/>
                </a:cubicBezTo>
                <a:cubicBezTo>
                  <a:pt x="293561" y="255542"/>
                  <a:pt x="275751" y="271800"/>
                  <a:pt x="254882" y="270782"/>
                </a:cubicBezTo>
                <a:cubicBezTo>
                  <a:pt x="232151" y="272982"/>
                  <a:pt x="218799" y="253044"/>
                  <a:pt x="215816" y="235747"/>
                </a:cubicBezTo>
                <a:moveTo>
                  <a:pt x="456112" y="235747"/>
                </a:moveTo>
                <a:cubicBezTo>
                  <a:pt x="454702" y="215253"/>
                  <a:pt x="472740" y="198808"/>
                  <a:pt x="495178" y="200712"/>
                </a:cubicBezTo>
                <a:cubicBezTo>
                  <a:pt x="518976" y="203645"/>
                  <a:pt x="532435" y="217156"/>
                  <a:pt x="534244" y="235747"/>
                </a:cubicBezTo>
                <a:cubicBezTo>
                  <a:pt x="533192" y="257669"/>
                  <a:pt x="518401" y="271681"/>
                  <a:pt x="495178" y="270782"/>
                </a:cubicBezTo>
                <a:cubicBezTo>
                  <a:pt x="475210" y="267522"/>
                  <a:pt x="455788" y="255470"/>
                  <a:pt x="456112" y="235747"/>
                </a:cubicBezTo>
              </a:path>
              <a:path w="750059" h="672673" fill="none" extrusionOk="0">
                <a:moveTo>
                  <a:pt x="171761" y="483015"/>
                </a:moveTo>
                <a:cubicBezTo>
                  <a:pt x="305455" y="566735"/>
                  <a:pt x="447542" y="561942"/>
                  <a:pt x="577823" y="483015"/>
                </a:cubicBezTo>
              </a:path>
              <a:path w="750059" h="672673" fill="none" extrusionOk="0">
                <a:moveTo>
                  <a:pt x="0" y="336337"/>
                </a:moveTo>
                <a:cubicBezTo>
                  <a:pt x="35100" y="168690"/>
                  <a:pt x="167062" y="-39524"/>
                  <a:pt x="375030" y="0"/>
                </a:cubicBezTo>
                <a:cubicBezTo>
                  <a:pt x="557057" y="1642"/>
                  <a:pt x="757981" y="170458"/>
                  <a:pt x="750060" y="336337"/>
                </a:cubicBezTo>
                <a:cubicBezTo>
                  <a:pt x="720700" y="506458"/>
                  <a:pt x="580986" y="661172"/>
                  <a:pt x="375030" y="672674"/>
                </a:cubicBezTo>
                <a:cubicBezTo>
                  <a:pt x="164921" y="658913"/>
                  <a:pt x="21313" y="497430"/>
                  <a:pt x="0" y="33633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prstGeom prst="smileyF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Smiley 24">
            <a:extLst>
              <a:ext uri="{FF2B5EF4-FFF2-40B4-BE49-F238E27FC236}">
                <a16:creationId xmlns:a16="http://schemas.microsoft.com/office/drawing/2014/main" id="{AF8F1988-2A51-4085-926F-8E392B7DD8F5}"/>
              </a:ext>
            </a:extLst>
          </p:cNvPr>
          <p:cNvSpPr/>
          <p:nvPr/>
        </p:nvSpPr>
        <p:spPr>
          <a:xfrm>
            <a:off x="6722281" y="5338494"/>
            <a:ext cx="750059" cy="672673"/>
          </a:xfrm>
          <a:custGeom>
            <a:avLst/>
            <a:gdLst>
              <a:gd name="connsiteX0" fmla="*/ 0 w 750059"/>
              <a:gd name="connsiteY0" fmla="*/ 336337 h 672673"/>
              <a:gd name="connsiteX1" fmla="*/ 375030 w 750059"/>
              <a:gd name="connsiteY1" fmla="*/ 0 h 672673"/>
              <a:gd name="connsiteX2" fmla="*/ 750060 w 750059"/>
              <a:gd name="connsiteY2" fmla="*/ 336337 h 672673"/>
              <a:gd name="connsiteX3" fmla="*/ 375030 w 750059"/>
              <a:gd name="connsiteY3" fmla="*/ 672674 h 672673"/>
              <a:gd name="connsiteX4" fmla="*/ 0 w 750059"/>
              <a:gd name="connsiteY4" fmla="*/ 336337 h 672673"/>
              <a:gd name="connsiteX0" fmla="*/ 215816 w 750059"/>
              <a:gd name="connsiteY0" fmla="*/ 235747 h 672673"/>
              <a:gd name="connsiteX1" fmla="*/ 254882 w 750059"/>
              <a:gd name="connsiteY1" fmla="*/ 200712 h 672673"/>
              <a:gd name="connsiteX2" fmla="*/ 293948 w 750059"/>
              <a:gd name="connsiteY2" fmla="*/ 235747 h 672673"/>
              <a:gd name="connsiteX3" fmla="*/ 254882 w 750059"/>
              <a:gd name="connsiteY3" fmla="*/ 270782 h 672673"/>
              <a:gd name="connsiteX4" fmla="*/ 215816 w 750059"/>
              <a:gd name="connsiteY4" fmla="*/ 235747 h 672673"/>
              <a:gd name="connsiteX5" fmla="*/ 456112 w 750059"/>
              <a:gd name="connsiteY5" fmla="*/ 235747 h 672673"/>
              <a:gd name="connsiteX6" fmla="*/ 495178 w 750059"/>
              <a:gd name="connsiteY6" fmla="*/ 200712 h 672673"/>
              <a:gd name="connsiteX7" fmla="*/ 534244 w 750059"/>
              <a:gd name="connsiteY7" fmla="*/ 235747 h 672673"/>
              <a:gd name="connsiteX8" fmla="*/ 495178 w 750059"/>
              <a:gd name="connsiteY8" fmla="*/ 270782 h 672673"/>
              <a:gd name="connsiteX9" fmla="*/ 456112 w 750059"/>
              <a:gd name="connsiteY9" fmla="*/ 235747 h 672673"/>
              <a:gd name="connsiteX0" fmla="*/ 171761 w 750059"/>
              <a:gd name="connsiteY0" fmla="*/ 483015 h 672673"/>
              <a:gd name="connsiteX1" fmla="*/ 577823 w 750059"/>
              <a:gd name="connsiteY1" fmla="*/ 483015 h 672673"/>
              <a:gd name="connsiteX0" fmla="*/ 0 w 750059"/>
              <a:gd name="connsiteY0" fmla="*/ 336337 h 672673"/>
              <a:gd name="connsiteX1" fmla="*/ 375030 w 750059"/>
              <a:gd name="connsiteY1" fmla="*/ 0 h 672673"/>
              <a:gd name="connsiteX2" fmla="*/ 750060 w 750059"/>
              <a:gd name="connsiteY2" fmla="*/ 336337 h 672673"/>
              <a:gd name="connsiteX3" fmla="*/ 375030 w 750059"/>
              <a:gd name="connsiteY3" fmla="*/ 672674 h 672673"/>
              <a:gd name="connsiteX4" fmla="*/ 0 w 750059"/>
              <a:gd name="connsiteY4" fmla="*/ 336337 h 67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0059" h="672673" stroke="0" extrusionOk="0">
                <a:moveTo>
                  <a:pt x="0" y="336337"/>
                </a:moveTo>
                <a:cubicBezTo>
                  <a:pt x="4902" y="171927"/>
                  <a:pt x="143474" y="-2473"/>
                  <a:pt x="375030" y="0"/>
                </a:cubicBezTo>
                <a:cubicBezTo>
                  <a:pt x="600509" y="614"/>
                  <a:pt x="727084" y="117667"/>
                  <a:pt x="750060" y="336337"/>
                </a:cubicBezTo>
                <a:cubicBezTo>
                  <a:pt x="740067" y="532834"/>
                  <a:pt x="592672" y="657582"/>
                  <a:pt x="375030" y="672674"/>
                </a:cubicBezTo>
                <a:cubicBezTo>
                  <a:pt x="176410" y="669304"/>
                  <a:pt x="167" y="511331"/>
                  <a:pt x="0" y="336337"/>
                </a:cubicBezTo>
                <a:close/>
              </a:path>
              <a:path w="750059" h="672673" fill="darkenLess" extrusionOk="0">
                <a:moveTo>
                  <a:pt x="215816" y="235747"/>
                </a:moveTo>
                <a:cubicBezTo>
                  <a:pt x="213936" y="215915"/>
                  <a:pt x="232665" y="201235"/>
                  <a:pt x="254882" y="200712"/>
                </a:cubicBezTo>
                <a:cubicBezTo>
                  <a:pt x="277780" y="202173"/>
                  <a:pt x="293156" y="219983"/>
                  <a:pt x="293948" y="235747"/>
                </a:cubicBezTo>
                <a:cubicBezTo>
                  <a:pt x="293108" y="256064"/>
                  <a:pt x="275551" y="272089"/>
                  <a:pt x="254882" y="270782"/>
                </a:cubicBezTo>
                <a:cubicBezTo>
                  <a:pt x="233010" y="271346"/>
                  <a:pt x="217006" y="254277"/>
                  <a:pt x="215816" y="235747"/>
                </a:cubicBezTo>
                <a:moveTo>
                  <a:pt x="456112" y="235747"/>
                </a:moveTo>
                <a:cubicBezTo>
                  <a:pt x="453701" y="214440"/>
                  <a:pt x="473270" y="199979"/>
                  <a:pt x="495178" y="200712"/>
                </a:cubicBezTo>
                <a:cubicBezTo>
                  <a:pt x="518753" y="203351"/>
                  <a:pt x="533261" y="216810"/>
                  <a:pt x="534244" y="235747"/>
                </a:cubicBezTo>
                <a:cubicBezTo>
                  <a:pt x="532553" y="259231"/>
                  <a:pt x="519475" y="272267"/>
                  <a:pt x="495178" y="270782"/>
                </a:cubicBezTo>
                <a:cubicBezTo>
                  <a:pt x="475626" y="266678"/>
                  <a:pt x="454229" y="257267"/>
                  <a:pt x="456112" y="235747"/>
                </a:cubicBezTo>
              </a:path>
              <a:path w="750059" h="672673" fill="none" extrusionOk="0">
                <a:moveTo>
                  <a:pt x="171761" y="483015"/>
                </a:moveTo>
                <a:cubicBezTo>
                  <a:pt x="300355" y="567449"/>
                  <a:pt x="460053" y="550386"/>
                  <a:pt x="577823" y="483015"/>
                </a:cubicBezTo>
              </a:path>
              <a:path w="750059" h="672673" fill="none" extrusionOk="0">
                <a:moveTo>
                  <a:pt x="0" y="336337"/>
                </a:moveTo>
                <a:cubicBezTo>
                  <a:pt x="19219" y="160497"/>
                  <a:pt x="166823" y="-50710"/>
                  <a:pt x="375030" y="0"/>
                </a:cubicBezTo>
                <a:cubicBezTo>
                  <a:pt x="554245" y="1826"/>
                  <a:pt x="762133" y="180877"/>
                  <a:pt x="750060" y="336337"/>
                </a:cubicBezTo>
                <a:cubicBezTo>
                  <a:pt x="714352" y="503078"/>
                  <a:pt x="577809" y="629848"/>
                  <a:pt x="375030" y="672674"/>
                </a:cubicBezTo>
                <a:cubicBezTo>
                  <a:pt x="161346" y="642442"/>
                  <a:pt x="10419" y="510035"/>
                  <a:pt x="0" y="33633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prstGeom prst="smileyFac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Smiley 25">
            <a:extLst>
              <a:ext uri="{FF2B5EF4-FFF2-40B4-BE49-F238E27FC236}">
                <a16:creationId xmlns:a16="http://schemas.microsoft.com/office/drawing/2014/main" id="{92E284B4-11C7-4D5E-A0E2-C8404D90D149}"/>
              </a:ext>
            </a:extLst>
          </p:cNvPr>
          <p:cNvSpPr/>
          <p:nvPr/>
        </p:nvSpPr>
        <p:spPr>
          <a:xfrm>
            <a:off x="7800652" y="6084986"/>
            <a:ext cx="750059" cy="672673"/>
          </a:xfrm>
          <a:prstGeom prst="smileyFace">
            <a:avLst/>
          </a:prstGeom>
          <a:noFill/>
          <a:ln w="38100">
            <a:extLst>
              <a:ext uri="{C807C97D-BFC1-408E-A445-0C87EB9F89A2}">
                <ask:lineSketchStyleProps xmlns:ask="http://schemas.microsoft.com/office/drawing/2018/sketchyshapes" sd="3851646894">
                  <a:custGeom>
                    <a:avLst/>
                    <a:gdLst>
                      <a:gd name="connsiteX0" fmla="*/ 0 w 907572"/>
                      <a:gd name="connsiteY0" fmla="*/ 369970 h 739940"/>
                      <a:gd name="connsiteX1" fmla="*/ 453786 w 907572"/>
                      <a:gd name="connsiteY1" fmla="*/ 0 h 739940"/>
                      <a:gd name="connsiteX2" fmla="*/ 907572 w 907572"/>
                      <a:gd name="connsiteY2" fmla="*/ 369970 h 739940"/>
                      <a:gd name="connsiteX3" fmla="*/ 453786 w 907572"/>
                      <a:gd name="connsiteY3" fmla="*/ 739940 h 739940"/>
                      <a:gd name="connsiteX4" fmla="*/ 0 w 907572"/>
                      <a:gd name="connsiteY4" fmla="*/ 369970 h 739940"/>
                      <a:gd name="connsiteX0" fmla="*/ 261137 w 907572"/>
                      <a:gd name="connsiteY0" fmla="*/ 259322 h 739940"/>
                      <a:gd name="connsiteX1" fmla="*/ 308406 w 907572"/>
                      <a:gd name="connsiteY1" fmla="*/ 220783 h 739940"/>
                      <a:gd name="connsiteX2" fmla="*/ 355675 w 907572"/>
                      <a:gd name="connsiteY2" fmla="*/ 259322 h 739940"/>
                      <a:gd name="connsiteX3" fmla="*/ 308406 w 907572"/>
                      <a:gd name="connsiteY3" fmla="*/ 297861 h 739940"/>
                      <a:gd name="connsiteX4" fmla="*/ 261137 w 907572"/>
                      <a:gd name="connsiteY4" fmla="*/ 259322 h 739940"/>
                      <a:gd name="connsiteX5" fmla="*/ 551896 w 907572"/>
                      <a:gd name="connsiteY5" fmla="*/ 259322 h 739940"/>
                      <a:gd name="connsiteX6" fmla="*/ 599165 w 907572"/>
                      <a:gd name="connsiteY6" fmla="*/ 220783 h 739940"/>
                      <a:gd name="connsiteX7" fmla="*/ 646434 w 907572"/>
                      <a:gd name="connsiteY7" fmla="*/ 259322 h 739940"/>
                      <a:gd name="connsiteX8" fmla="*/ 599165 w 907572"/>
                      <a:gd name="connsiteY8" fmla="*/ 297861 h 739940"/>
                      <a:gd name="connsiteX9" fmla="*/ 551896 w 907572"/>
                      <a:gd name="connsiteY9" fmla="*/ 259322 h 739940"/>
                      <a:gd name="connsiteX0" fmla="*/ 207831 w 907572"/>
                      <a:gd name="connsiteY0" fmla="*/ 531316 h 739940"/>
                      <a:gd name="connsiteX1" fmla="*/ 699167 w 907572"/>
                      <a:gd name="connsiteY1" fmla="*/ 531316 h 739940"/>
                      <a:gd name="connsiteX0" fmla="*/ 0 w 907572"/>
                      <a:gd name="connsiteY0" fmla="*/ 369970 h 739940"/>
                      <a:gd name="connsiteX1" fmla="*/ 453786 w 907572"/>
                      <a:gd name="connsiteY1" fmla="*/ 0 h 739940"/>
                      <a:gd name="connsiteX2" fmla="*/ 907572 w 907572"/>
                      <a:gd name="connsiteY2" fmla="*/ 369970 h 739940"/>
                      <a:gd name="connsiteX3" fmla="*/ 453786 w 907572"/>
                      <a:gd name="connsiteY3" fmla="*/ 739940 h 739940"/>
                      <a:gd name="connsiteX4" fmla="*/ 0 w 907572"/>
                      <a:gd name="connsiteY4" fmla="*/ 369970 h 739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7572" h="739940" stroke="0" extrusionOk="0">
                        <a:moveTo>
                          <a:pt x="0" y="369970"/>
                        </a:moveTo>
                        <a:cubicBezTo>
                          <a:pt x="10711" y="212275"/>
                          <a:pt x="165105" y="-3853"/>
                          <a:pt x="453786" y="0"/>
                        </a:cubicBezTo>
                        <a:cubicBezTo>
                          <a:pt x="736741" y="1081"/>
                          <a:pt x="898031" y="151973"/>
                          <a:pt x="907572" y="369970"/>
                        </a:cubicBezTo>
                        <a:cubicBezTo>
                          <a:pt x="903554" y="578619"/>
                          <a:pt x="709528" y="732590"/>
                          <a:pt x="453786" y="739940"/>
                        </a:cubicBezTo>
                        <a:cubicBezTo>
                          <a:pt x="233961" y="727736"/>
                          <a:pt x="507" y="541568"/>
                          <a:pt x="0" y="369970"/>
                        </a:cubicBezTo>
                        <a:close/>
                      </a:path>
                      <a:path w="907572" h="739940" fill="darkenLess" extrusionOk="0">
                        <a:moveTo>
                          <a:pt x="261137" y="259322"/>
                        </a:moveTo>
                        <a:cubicBezTo>
                          <a:pt x="259360" y="237580"/>
                          <a:pt x="279543" y="223032"/>
                          <a:pt x="308406" y="220783"/>
                        </a:cubicBezTo>
                        <a:cubicBezTo>
                          <a:pt x="335742" y="222142"/>
                          <a:pt x="354765" y="242156"/>
                          <a:pt x="355675" y="259322"/>
                        </a:cubicBezTo>
                        <a:cubicBezTo>
                          <a:pt x="352390" y="284392"/>
                          <a:pt x="332695" y="300478"/>
                          <a:pt x="308406" y="297861"/>
                        </a:cubicBezTo>
                        <a:cubicBezTo>
                          <a:pt x="280595" y="301109"/>
                          <a:pt x="261380" y="280440"/>
                          <a:pt x="261137" y="259322"/>
                        </a:cubicBezTo>
                        <a:moveTo>
                          <a:pt x="551896" y="259322"/>
                        </a:moveTo>
                        <a:cubicBezTo>
                          <a:pt x="549271" y="235905"/>
                          <a:pt x="572485" y="219515"/>
                          <a:pt x="599165" y="220783"/>
                        </a:cubicBezTo>
                        <a:cubicBezTo>
                          <a:pt x="627797" y="224119"/>
                          <a:pt x="645900" y="238261"/>
                          <a:pt x="646434" y="259322"/>
                        </a:cubicBezTo>
                        <a:cubicBezTo>
                          <a:pt x="645896" y="281921"/>
                          <a:pt x="626952" y="298778"/>
                          <a:pt x="599165" y="297861"/>
                        </a:cubicBezTo>
                        <a:cubicBezTo>
                          <a:pt x="573825" y="296308"/>
                          <a:pt x="551294" y="281301"/>
                          <a:pt x="551896" y="259322"/>
                        </a:cubicBezTo>
                      </a:path>
                      <a:path w="907572" h="739940" fill="none" extrusionOk="0">
                        <a:moveTo>
                          <a:pt x="207831" y="531316"/>
                        </a:moveTo>
                        <a:cubicBezTo>
                          <a:pt x="353160" y="625740"/>
                          <a:pt x="554317" y="605823"/>
                          <a:pt x="699167" y="531316"/>
                        </a:cubicBezTo>
                      </a:path>
                      <a:path w="907572" h="739940" fill="none" extrusionOk="0">
                        <a:moveTo>
                          <a:pt x="0" y="369970"/>
                        </a:moveTo>
                        <a:cubicBezTo>
                          <a:pt x="19984" y="175950"/>
                          <a:pt x="202829" y="-15827"/>
                          <a:pt x="453786" y="0"/>
                        </a:cubicBezTo>
                        <a:cubicBezTo>
                          <a:pt x="688064" y="1069"/>
                          <a:pt x="922202" y="202350"/>
                          <a:pt x="907572" y="369970"/>
                        </a:cubicBezTo>
                        <a:cubicBezTo>
                          <a:pt x="888104" y="563933"/>
                          <a:pt x="702168" y="717883"/>
                          <a:pt x="453786" y="739940"/>
                        </a:cubicBezTo>
                        <a:cubicBezTo>
                          <a:pt x="202072" y="734896"/>
                          <a:pt x="16934" y="554706"/>
                          <a:pt x="0" y="36997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10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A4590899-9EFD-4C33-8752-DA6CAA601A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5400000">
            <a:off x="2987647" y="734930"/>
            <a:ext cx="6460546" cy="57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0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8E7AADE-724B-4E78-8D6E-B0EC2C1C8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41" y="376148"/>
            <a:ext cx="10857917" cy="645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5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Mann, älter enthält.&#10;&#10;Automatisch generierte Beschreibung">
            <a:extLst>
              <a:ext uri="{FF2B5EF4-FFF2-40B4-BE49-F238E27FC236}">
                <a16:creationId xmlns:a16="http://schemas.microsoft.com/office/drawing/2014/main" id="{62F68EDF-BD34-4B6C-A903-1300686AC1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1911" y="373988"/>
            <a:ext cx="6090387" cy="6460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688BB95-2D7F-4D9A-BDCD-64D0B4EC6EC1}"/>
              </a:ext>
            </a:extLst>
          </p:cNvPr>
          <p:cNvSpPr txBox="1"/>
          <p:nvPr/>
        </p:nvSpPr>
        <p:spPr>
          <a:xfrm>
            <a:off x="677131" y="2209802"/>
            <a:ext cx="4333296" cy="2392681"/>
          </a:xfrm>
          <a:custGeom>
            <a:avLst/>
            <a:gdLst>
              <a:gd name="connsiteX0" fmla="*/ 0 w 4333296"/>
              <a:gd name="connsiteY0" fmla="*/ 0 h 2392681"/>
              <a:gd name="connsiteX1" fmla="*/ 4333296 w 4333296"/>
              <a:gd name="connsiteY1" fmla="*/ 0 h 2392681"/>
              <a:gd name="connsiteX2" fmla="*/ 4333296 w 4333296"/>
              <a:gd name="connsiteY2" fmla="*/ 2392681 h 2392681"/>
              <a:gd name="connsiteX3" fmla="*/ 0 w 4333296"/>
              <a:gd name="connsiteY3" fmla="*/ 2392681 h 2392681"/>
              <a:gd name="connsiteX4" fmla="*/ 0 w 4333296"/>
              <a:gd name="connsiteY4" fmla="*/ 0 h 2392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3296" h="2392681" fill="none" extrusionOk="0">
                <a:moveTo>
                  <a:pt x="0" y="0"/>
                </a:moveTo>
                <a:cubicBezTo>
                  <a:pt x="2039156" y="178003"/>
                  <a:pt x="2667705" y="116623"/>
                  <a:pt x="4333296" y="0"/>
                </a:cubicBezTo>
                <a:cubicBezTo>
                  <a:pt x="4366345" y="693605"/>
                  <a:pt x="4206121" y="1857004"/>
                  <a:pt x="4333296" y="2392681"/>
                </a:cubicBezTo>
                <a:cubicBezTo>
                  <a:pt x="3236223" y="2461822"/>
                  <a:pt x="1199024" y="2288964"/>
                  <a:pt x="0" y="2392681"/>
                </a:cubicBezTo>
                <a:cubicBezTo>
                  <a:pt x="-189920" y="1226368"/>
                  <a:pt x="-29447" y="747444"/>
                  <a:pt x="0" y="0"/>
                </a:cubicBezTo>
                <a:close/>
              </a:path>
              <a:path w="4333296" h="2392681" stroke="0" extrusionOk="0">
                <a:moveTo>
                  <a:pt x="0" y="0"/>
                </a:moveTo>
                <a:cubicBezTo>
                  <a:pt x="2043466" y="40584"/>
                  <a:pt x="2510759" y="12417"/>
                  <a:pt x="4333296" y="0"/>
                </a:cubicBezTo>
                <a:cubicBezTo>
                  <a:pt x="4365203" y="681625"/>
                  <a:pt x="4157489" y="1907633"/>
                  <a:pt x="4333296" y="2392681"/>
                </a:cubicBezTo>
                <a:cubicBezTo>
                  <a:pt x="3511939" y="2356007"/>
                  <a:pt x="1456443" y="2517959"/>
                  <a:pt x="0" y="2392681"/>
                </a:cubicBezTo>
                <a:cubicBezTo>
                  <a:pt x="-119430" y="1172330"/>
                  <a:pt x="-71726" y="655327"/>
                  <a:pt x="0" y="0"/>
                </a:cubicBezTo>
                <a:close/>
              </a:path>
            </a:pathLst>
          </a:custGeom>
          <a:ln>
            <a:solidFill>
              <a:sysClr val="windowText" lastClr="000000"/>
            </a:solidFill>
            <a:extLst>
              <a:ext uri="{C807C97D-BFC1-408E-A445-0C87EB9F89A2}">
                <ask:lineSketchStyleProps xmlns:ask="http://schemas.microsoft.com/office/drawing/2018/sketchyshapes" sd="4261962028">
                  <a:custGeom>
                    <a:avLst/>
                    <a:gdLst>
                      <a:gd name="connsiteX0" fmla="*/ 0 w 694421"/>
                      <a:gd name="connsiteY0" fmla="*/ 0 h 523220"/>
                      <a:gd name="connsiteX1" fmla="*/ 694421 w 694421"/>
                      <a:gd name="connsiteY1" fmla="*/ 0 h 523220"/>
                      <a:gd name="connsiteX2" fmla="*/ 694421 w 694421"/>
                      <a:gd name="connsiteY2" fmla="*/ 523220 h 523220"/>
                      <a:gd name="connsiteX3" fmla="*/ 0 w 694421"/>
                      <a:gd name="connsiteY3" fmla="*/ 523220 h 523220"/>
                      <a:gd name="connsiteX4" fmla="*/ 0 w 694421"/>
                      <a:gd name="connsiteY4" fmla="*/ 0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4421" h="523220" extrusionOk="0">
                        <a:moveTo>
                          <a:pt x="0" y="0"/>
                        </a:moveTo>
                        <a:cubicBezTo>
                          <a:pt x="314820" y="12149"/>
                          <a:pt x="430126" y="2582"/>
                          <a:pt x="694421" y="0"/>
                        </a:cubicBezTo>
                        <a:cubicBezTo>
                          <a:pt x="701088" y="143116"/>
                          <a:pt x="672459" y="409909"/>
                          <a:pt x="694421" y="523220"/>
                        </a:cubicBezTo>
                        <a:cubicBezTo>
                          <a:pt x="544057" y="506563"/>
                          <a:pt x="227677" y="549466"/>
                          <a:pt x="0" y="523220"/>
                        </a:cubicBezTo>
                        <a:cubicBezTo>
                          <a:pt x="-24839" y="269968"/>
                          <a:pt x="-167" y="16321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Ziel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Infektionsschutz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174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B43EF8-A993-496F-8A47-CDFB3CA1DD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205" y="397511"/>
            <a:ext cx="13348829" cy="64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1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K-Vorlage.pptx" id="{65CA9944-1350-4D00-B3A6-F55F086B41BA}" vid="{8861A2F4-9143-4F8D-A2EC-6F9E7C4A0F2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PK-Vorlage</Template>
  <TotalTime>0</TotalTime>
  <Words>121</Words>
  <Application>Microsoft Macintosh PowerPoint</Application>
  <PresentationFormat>Breitbild</PresentationFormat>
  <Paragraphs>73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André Dammeyer</dc:creator>
  <cp:lastModifiedBy>Sabine Meinert</cp:lastModifiedBy>
  <cp:revision>3</cp:revision>
  <dcterms:created xsi:type="dcterms:W3CDTF">2020-11-17T18:12:21Z</dcterms:created>
  <dcterms:modified xsi:type="dcterms:W3CDTF">2020-11-25T11:42:21Z</dcterms:modified>
</cp:coreProperties>
</file>