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FFB900"/>
    <a:srgbClr val="266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5A56BA-5B80-4286-925A-4E05B467DE51}" v="52" dt="2020-11-21T07:09:42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6" y="2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Dammeyer" userId="02826360fe302683" providerId="LiveId" clId="{895A56BA-5B80-4286-925A-4E05B467DE51}"/>
    <pc:docChg chg="undo redo custSel addSld delSld modSld modMainMaster">
      <pc:chgData name="André Dammeyer" userId="02826360fe302683" providerId="LiveId" clId="{895A56BA-5B80-4286-925A-4E05B467DE51}" dt="2020-11-21T07:10:26.161" v="777" actId="22"/>
      <pc:docMkLst>
        <pc:docMk/>
      </pc:docMkLst>
      <pc:sldChg chg="addSp 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3779471272" sldId="256"/>
        </pc:sldMkLst>
        <pc:spChg chg="add mod ord">
          <ac:chgData name="André Dammeyer" userId="02826360fe302683" providerId="LiveId" clId="{895A56BA-5B80-4286-925A-4E05B467DE51}" dt="2020-11-14T15:57:17.313" v="167" actId="700"/>
          <ac:spMkLst>
            <pc:docMk/>
            <pc:sldMk cId="3779471272" sldId="256"/>
            <ac:spMk id="2" creationId="{C2B926A0-721E-430A-BC60-656754539421}"/>
          </ac:spMkLst>
        </pc:sp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3984463130" sldId="257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3984463130" sldId="257"/>
            <ac:picMk id="4" creationId="{B0B43E51-AC30-4693-B843-9C8E568221E3}"/>
          </ac:picMkLst>
        </pc:picChg>
      </pc:sldChg>
      <pc:sldChg chg="addSp 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1383503443" sldId="258"/>
        </pc:sldMkLst>
        <pc:spChg chg="add mod ord">
          <ac:chgData name="André Dammeyer" userId="02826360fe302683" providerId="LiveId" clId="{895A56BA-5B80-4286-925A-4E05B467DE51}" dt="2020-11-14T15:57:17.313" v="167" actId="700"/>
          <ac:spMkLst>
            <pc:docMk/>
            <pc:sldMk cId="1383503443" sldId="258"/>
            <ac:spMk id="2" creationId="{F9C9A1DE-A7D2-4ED1-A12A-7055A160E237}"/>
          </ac:spMkLst>
        </pc:sp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1239489444" sldId="259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1239489444" sldId="259"/>
            <ac:picMk id="4" creationId="{8793F56E-5F15-4EC8-A5D3-3DABDA0D19A9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1977274909" sldId="260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1977274909" sldId="260"/>
            <ac:picMk id="4" creationId="{AFB542E7-A298-4044-A755-04713CBD1AC2}"/>
          </ac:picMkLst>
        </pc:picChg>
      </pc:sldChg>
      <pc:sldChg chg="addSp 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976324911" sldId="261"/>
        </pc:sldMkLst>
        <pc:spChg chg="add mod ord">
          <ac:chgData name="André Dammeyer" userId="02826360fe302683" providerId="LiveId" clId="{895A56BA-5B80-4286-925A-4E05B467DE51}" dt="2020-11-14T15:57:17.313" v="167" actId="700"/>
          <ac:spMkLst>
            <pc:docMk/>
            <pc:sldMk cId="976324911" sldId="261"/>
            <ac:spMk id="2" creationId="{58C98971-6591-48F3-AE4A-F7198EC6F946}"/>
          </ac:spMkLst>
        </pc:spChg>
      </pc:sldChg>
      <pc:sldChg chg="addSp 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1197462819" sldId="262"/>
        </pc:sldMkLst>
        <pc:spChg chg="add mod ord">
          <ac:chgData name="André Dammeyer" userId="02826360fe302683" providerId="LiveId" clId="{895A56BA-5B80-4286-925A-4E05B467DE51}" dt="2020-11-14T15:57:17.313" v="167" actId="700"/>
          <ac:spMkLst>
            <pc:docMk/>
            <pc:sldMk cId="1197462819" sldId="262"/>
            <ac:spMk id="2" creationId="{EAD412BC-A758-453D-A671-DFFCA8778D3E}"/>
          </ac:spMkLst>
        </pc:sp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3027347114" sldId="263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3027347114" sldId="263"/>
            <ac:picMk id="4" creationId="{719725AE-AA20-44A0-861A-E0B3582D4B15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100237682" sldId="264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100237682" sldId="264"/>
            <ac:picMk id="4" creationId="{22DE06C6-A890-4BF5-9E23-6C4DDC6E263D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3113221480" sldId="265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3113221480" sldId="265"/>
            <ac:picMk id="4" creationId="{1B99BCF8-1B0C-4E59-ADF5-B37C18B45210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483747332" sldId="266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483747332" sldId="266"/>
            <ac:picMk id="4" creationId="{92DB5A3E-D2FB-45FB-BFF8-3EC9E842CAFC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4202779" sldId="267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4202779" sldId="267"/>
            <ac:picMk id="4" creationId="{8290207F-6227-47F6-895D-5CEBA969A865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2770019250" sldId="268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2770019250" sldId="268"/>
            <ac:picMk id="4" creationId="{33CD3474-367A-4FE6-B680-7886E0D7C73B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3745372452" sldId="269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3745372452" sldId="269"/>
            <ac:picMk id="4" creationId="{B8A6F432-2B82-4323-930C-319AB1043CAE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3814101398" sldId="270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3814101398" sldId="270"/>
            <ac:picMk id="4" creationId="{9868B9AD-C3C8-44B8-A10F-AC52906B1DCC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3834375397" sldId="271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3834375397" sldId="271"/>
            <ac:picMk id="4" creationId="{54441517-BD05-4294-9BE7-D619F615F4B4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3229958998" sldId="272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3229958998" sldId="272"/>
            <ac:picMk id="4" creationId="{F3A9E2B1-0A0E-428D-8971-8C74A7ED5CAA}"/>
          </ac:picMkLst>
        </pc:picChg>
      </pc:sldChg>
      <pc:sldChg chg="addSp delSp modSp add del mod modClrScheme delAnim chgLayout">
        <pc:chgData name="André Dammeyer" userId="02826360fe302683" providerId="LiveId" clId="{895A56BA-5B80-4286-925A-4E05B467DE51}" dt="2020-11-21T06:56:04.115" v="605" actId="47"/>
        <pc:sldMkLst>
          <pc:docMk/>
          <pc:sldMk cId="143974916" sldId="273"/>
        </pc:sldMkLst>
        <pc:spChg chg="add del mod">
          <ac:chgData name="André Dammeyer" userId="02826360fe302683" providerId="LiveId" clId="{895A56BA-5B80-4286-925A-4E05B467DE51}" dt="2020-11-20T18:03:52.035" v="525" actId="478"/>
          <ac:spMkLst>
            <pc:docMk/>
            <pc:sldMk cId="143974916" sldId="273"/>
            <ac:spMk id="14" creationId="{4DED65EC-FC46-49EC-B6F9-FF26163EF632}"/>
          </ac:spMkLst>
        </pc:spChg>
        <pc:picChg chg="del mod ord modCrop">
          <ac:chgData name="André Dammeyer" userId="02826360fe302683" providerId="LiveId" clId="{895A56BA-5B80-4286-925A-4E05B467DE51}" dt="2020-11-20T18:03:49.924" v="524" actId="478"/>
          <ac:picMkLst>
            <pc:docMk/>
            <pc:sldMk cId="143974916" sldId="273"/>
            <ac:picMk id="3" creationId="{71C8E9B9-2DB6-41FD-B8D5-276325E7583B}"/>
          </ac:picMkLst>
        </pc:picChg>
        <pc:picChg chg="add del mod">
          <ac:chgData name="André Dammeyer" userId="02826360fe302683" providerId="LiveId" clId="{895A56BA-5B80-4286-925A-4E05B467DE51}" dt="2020-11-20T18:02:10.100" v="459" actId="478"/>
          <ac:picMkLst>
            <pc:docMk/>
            <pc:sldMk cId="143974916" sldId="273"/>
            <ac:picMk id="4" creationId="{FFE278FE-311A-41A8-8B50-51E5CE292364}"/>
          </ac:picMkLst>
        </pc:picChg>
        <pc:picChg chg="add mod">
          <ac:chgData name="André Dammeyer" userId="02826360fe302683" providerId="LiveId" clId="{895A56BA-5B80-4286-925A-4E05B467DE51}" dt="2020-11-20T18:04:11.059" v="598" actId="14100"/>
          <ac:picMkLst>
            <pc:docMk/>
            <pc:sldMk cId="143974916" sldId="273"/>
            <ac:picMk id="6" creationId="{CB9A6B81-8122-4B65-96E3-BE21226724F8}"/>
          </ac:picMkLst>
        </pc:picChg>
        <pc:picChg chg="add del mod">
          <ac:chgData name="André Dammeyer" userId="02826360fe302683" providerId="LiveId" clId="{895A56BA-5B80-4286-925A-4E05B467DE51}" dt="2020-11-20T18:03:17.069" v="500" actId="478"/>
          <ac:picMkLst>
            <pc:docMk/>
            <pc:sldMk cId="143974916" sldId="273"/>
            <ac:picMk id="8" creationId="{C2594D8A-A412-4AFE-A2FF-A569FB55E289}"/>
          </ac:picMkLst>
        </pc:picChg>
        <pc:picChg chg="add mod">
          <ac:chgData name="André Dammeyer" userId="02826360fe302683" providerId="LiveId" clId="{895A56BA-5B80-4286-925A-4E05B467DE51}" dt="2020-11-20T18:04:27.291" v="602" actId="465"/>
          <ac:picMkLst>
            <pc:docMk/>
            <pc:sldMk cId="143974916" sldId="273"/>
            <ac:picMk id="10" creationId="{A9A7BBDB-00AF-4A95-A80C-023CDE61D4F2}"/>
          </ac:picMkLst>
        </pc:picChg>
        <pc:picChg chg="add mod">
          <ac:chgData name="André Dammeyer" userId="02826360fe302683" providerId="LiveId" clId="{895A56BA-5B80-4286-925A-4E05B467DE51}" dt="2020-11-20T18:04:17.771" v="599" actId="1076"/>
          <ac:picMkLst>
            <pc:docMk/>
            <pc:sldMk cId="143974916" sldId="273"/>
            <ac:picMk id="12" creationId="{639D27BE-86FA-41DA-AEF9-68C1C1AAD633}"/>
          </ac:picMkLst>
        </pc:picChg>
      </pc:sldChg>
      <pc:sldChg chg="modSp add del mod modClrScheme chgLayout">
        <pc:chgData name="André Dammeyer" userId="02826360fe302683" providerId="LiveId" clId="{895A56BA-5B80-4286-925A-4E05B467DE51}" dt="2020-11-21T06:56:04.115" v="605" actId="47"/>
        <pc:sldMkLst>
          <pc:docMk/>
          <pc:sldMk cId="1611352276" sldId="274"/>
        </pc:sldMkLst>
        <pc:picChg chg="mod ord modCrop">
          <ac:chgData name="André Dammeyer" userId="02826360fe302683" providerId="LiveId" clId="{895A56BA-5B80-4286-925A-4E05B467DE51}" dt="2020-11-14T15:57:17.313" v="167" actId="700"/>
          <ac:picMkLst>
            <pc:docMk/>
            <pc:sldMk cId="1611352276" sldId="274"/>
            <ac:picMk id="4" creationId="{4D71E359-4E39-45C0-8AE7-347FC38D8FDC}"/>
          </ac:picMkLst>
        </pc:picChg>
      </pc:sldChg>
      <pc:sldChg chg="addSp delSp modSp add del mod modClrScheme delAnim chgLayout">
        <pc:chgData name="André Dammeyer" userId="02826360fe302683" providerId="LiveId" clId="{895A56BA-5B80-4286-925A-4E05B467DE51}" dt="2020-11-21T06:56:04.115" v="605" actId="47"/>
        <pc:sldMkLst>
          <pc:docMk/>
          <pc:sldMk cId="3750800418" sldId="275"/>
        </pc:sldMkLst>
        <pc:spChg chg="add del mod">
          <ac:chgData name="André Dammeyer" userId="02826360fe302683" providerId="LiveId" clId="{895A56BA-5B80-4286-925A-4E05B467DE51}" dt="2020-11-20T17:58:49.634" v="287" actId="478"/>
          <ac:spMkLst>
            <pc:docMk/>
            <pc:sldMk cId="3750800418" sldId="275"/>
            <ac:spMk id="14" creationId="{7B8EEB47-1AE5-4DAA-8C2D-A57E8B03E9ED}"/>
          </ac:spMkLst>
        </pc:spChg>
        <pc:picChg chg="del mod ord modCrop">
          <ac:chgData name="André Dammeyer" userId="02826360fe302683" providerId="LiveId" clId="{895A56BA-5B80-4286-925A-4E05B467DE51}" dt="2020-11-20T17:58:47.005" v="286" actId="478"/>
          <ac:picMkLst>
            <pc:docMk/>
            <pc:sldMk cId="3750800418" sldId="275"/>
            <ac:picMk id="3" creationId="{B39DCC19-4C2B-4112-9D0B-AEA796C078B3}"/>
          </ac:picMkLst>
        </pc:picChg>
        <pc:picChg chg="add del mod">
          <ac:chgData name="André Dammeyer" userId="02826360fe302683" providerId="LiveId" clId="{895A56BA-5B80-4286-925A-4E05B467DE51}" dt="2020-11-20T17:57:06.157" v="198" actId="478"/>
          <ac:picMkLst>
            <pc:docMk/>
            <pc:sldMk cId="3750800418" sldId="275"/>
            <ac:picMk id="4" creationId="{F4F8FCD2-A521-4592-B7FF-AE4BDABC2F0C}"/>
          </ac:picMkLst>
        </pc:picChg>
        <pc:picChg chg="add mod">
          <ac:chgData name="André Dammeyer" userId="02826360fe302683" providerId="LiveId" clId="{895A56BA-5B80-4286-925A-4E05B467DE51}" dt="2020-11-20T17:59:59.171" v="372" actId="1038"/>
          <ac:picMkLst>
            <pc:docMk/>
            <pc:sldMk cId="3750800418" sldId="275"/>
            <ac:picMk id="6" creationId="{63C6B918-DFD9-445C-A90C-405AC8D3C676}"/>
          </ac:picMkLst>
        </pc:picChg>
        <pc:picChg chg="add mod">
          <ac:chgData name="André Dammeyer" userId="02826360fe302683" providerId="LiveId" clId="{895A56BA-5B80-4286-925A-4E05B467DE51}" dt="2020-11-20T18:00:38.456" v="408" actId="1036"/>
          <ac:picMkLst>
            <pc:docMk/>
            <pc:sldMk cId="3750800418" sldId="275"/>
            <ac:picMk id="8" creationId="{6AE9568C-6197-4E9B-9634-61DB368D0B1B}"/>
          </ac:picMkLst>
        </pc:picChg>
        <pc:picChg chg="add mod">
          <ac:chgData name="André Dammeyer" userId="02826360fe302683" providerId="LiveId" clId="{895A56BA-5B80-4286-925A-4E05B467DE51}" dt="2020-11-20T18:00:50.662" v="440" actId="1037"/>
          <ac:picMkLst>
            <pc:docMk/>
            <pc:sldMk cId="3750800418" sldId="275"/>
            <ac:picMk id="10" creationId="{79B9149D-3FC1-479F-9B32-7E852099755F}"/>
          </ac:picMkLst>
        </pc:picChg>
        <pc:picChg chg="add mod">
          <ac:chgData name="André Dammeyer" userId="02826360fe302683" providerId="LiveId" clId="{895A56BA-5B80-4286-925A-4E05B467DE51}" dt="2020-11-20T17:59:53.869" v="360" actId="1076"/>
          <ac:picMkLst>
            <pc:docMk/>
            <pc:sldMk cId="3750800418" sldId="275"/>
            <ac:picMk id="12" creationId="{527BEBF6-1C61-484C-9947-28EA8B14A763}"/>
          </ac:picMkLst>
        </pc:picChg>
      </pc:sldChg>
      <pc:sldChg chg="delSp modSp add del mod modTransition chgLayout">
        <pc:chgData name="André Dammeyer" userId="02826360fe302683" providerId="LiveId" clId="{895A56BA-5B80-4286-925A-4E05B467DE51}" dt="2020-11-21T06:55:58.254" v="604" actId="47"/>
        <pc:sldMkLst>
          <pc:docMk/>
          <pc:sldMk cId="1123850348" sldId="276"/>
        </pc:sldMkLst>
        <pc:spChg chg="del">
          <ac:chgData name="André Dammeyer" userId="02826360fe302683" providerId="LiveId" clId="{895A56BA-5B80-4286-925A-4E05B467DE51}" dt="2020-11-14T15:56:44.210" v="164" actId="700"/>
          <ac:spMkLst>
            <pc:docMk/>
            <pc:sldMk cId="1123850348" sldId="276"/>
            <ac:spMk id="2" creationId="{19E4EB4A-970B-4CC8-A018-08259E8FF5E6}"/>
          </ac:spMkLst>
        </pc:spChg>
        <pc:spChg chg="mod">
          <ac:chgData name="André Dammeyer" userId="02826360fe302683" providerId="LiveId" clId="{895A56BA-5B80-4286-925A-4E05B467DE51}" dt="2020-11-14T15:57:02.451" v="165" actId="14100"/>
          <ac:spMkLst>
            <pc:docMk/>
            <pc:sldMk cId="1123850348" sldId="276"/>
            <ac:spMk id="3" creationId="{47F1C125-0251-4CC8-AC68-E8ED6BA75DD9}"/>
          </ac:spMkLst>
        </pc:spChg>
      </pc:sldChg>
      <pc:sldChg chg="addSp delSp modSp add del mod modTransition">
        <pc:chgData name="André Dammeyer" userId="02826360fe302683" providerId="LiveId" clId="{895A56BA-5B80-4286-925A-4E05B467DE51}" dt="2020-11-14T15:54:21.249" v="154" actId="47"/>
        <pc:sldMkLst>
          <pc:docMk/>
          <pc:sldMk cId="1363582182" sldId="277"/>
        </pc:sldMkLst>
        <pc:spChg chg="add del mod">
          <ac:chgData name="André Dammeyer" userId="02826360fe302683" providerId="LiveId" clId="{895A56BA-5B80-4286-925A-4E05B467DE51}" dt="2020-11-14T15:53:06.622" v="153" actId="478"/>
          <ac:spMkLst>
            <pc:docMk/>
            <pc:sldMk cId="1363582182" sldId="277"/>
            <ac:spMk id="4" creationId="{1633149B-D9BA-465D-B117-6D143EE72B59}"/>
          </ac:spMkLst>
        </pc:spChg>
        <pc:spChg chg="add del mod">
          <ac:chgData name="André Dammeyer" userId="02826360fe302683" providerId="LiveId" clId="{895A56BA-5B80-4286-925A-4E05B467DE51}" dt="2020-11-14T15:53:06.622" v="153" actId="478"/>
          <ac:spMkLst>
            <pc:docMk/>
            <pc:sldMk cId="1363582182" sldId="277"/>
            <ac:spMk id="6" creationId="{80BFE6E2-CF11-4113-8583-CC5BFEBBA43C}"/>
          </ac:spMkLst>
        </pc:spChg>
        <pc:picChg chg="mod">
          <ac:chgData name="André Dammeyer" userId="02826360fe302683" providerId="LiveId" clId="{895A56BA-5B80-4286-925A-4E05B467DE51}" dt="2020-11-14T15:47:43.933" v="70" actId="1035"/>
          <ac:picMkLst>
            <pc:docMk/>
            <pc:sldMk cId="1363582182" sldId="277"/>
            <ac:picMk id="5" creationId="{1707AC98-CBD1-4BC4-BACD-D2F0928E5A2D}"/>
          </ac:picMkLst>
        </pc:picChg>
      </pc:sldChg>
      <pc:sldChg chg="delSp modSp add del mod modTransition chgLayout">
        <pc:chgData name="André Dammeyer" userId="02826360fe302683" providerId="LiveId" clId="{895A56BA-5B80-4286-925A-4E05B467DE51}" dt="2020-11-21T06:55:58.254" v="604" actId="47"/>
        <pc:sldMkLst>
          <pc:docMk/>
          <pc:sldMk cId="2592550507" sldId="278"/>
        </pc:sldMkLst>
        <pc:spChg chg="del">
          <ac:chgData name="André Dammeyer" userId="02826360fe302683" providerId="LiveId" clId="{895A56BA-5B80-4286-925A-4E05B467DE51}" dt="2020-11-14T15:57:07.227" v="166" actId="700"/>
          <ac:spMkLst>
            <pc:docMk/>
            <pc:sldMk cId="2592550507" sldId="278"/>
            <ac:spMk id="2" creationId="{19E4EB4A-970B-4CC8-A018-08259E8FF5E6}"/>
          </ac:spMkLst>
        </pc:spChg>
        <pc:spChg chg="mod">
          <ac:chgData name="André Dammeyer" userId="02826360fe302683" providerId="LiveId" clId="{895A56BA-5B80-4286-925A-4E05B467DE51}" dt="2020-11-17T20:17:35.394" v="190" actId="114"/>
          <ac:spMkLst>
            <pc:docMk/>
            <pc:sldMk cId="2592550507" sldId="278"/>
            <ac:spMk id="6" creationId="{80BFE6E2-CF11-4113-8583-CC5BFEBBA43C}"/>
          </ac:spMkLst>
        </pc:spChg>
      </pc:sldChg>
      <pc:sldChg chg="addSp delSp modSp new mod">
        <pc:chgData name="André Dammeyer" userId="02826360fe302683" providerId="LiveId" clId="{895A56BA-5B80-4286-925A-4E05B467DE51}" dt="2020-11-21T06:56:24.100" v="608"/>
        <pc:sldMkLst>
          <pc:docMk/>
          <pc:sldMk cId="3427483507" sldId="279"/>
        </pc:sldMkLst>
        <pc:spChg chg="del">
          <ac:chgData name="André Dammeyer" userId="02826360fe302683" providerId="LiveId" clId="{895A56BA-5B80-4286-925A-4E05B467DE51}" dt="2020-11-21T06:56:23.518" v="607" actId="478"/>
          <ac:spMkLst>
            <pc:docMk/>
            <pc:sldMk cId="3427483507" sldId="279"/>
            <ac:spMk id="2" creationId="{9B3123D8-CFD7-42DF-AB78-1C7ECA86FFA7}"/>
          </ac:spMkLst>
        </pc:spChg>
        <pc:spChg chg="add mod">
          <ac:chgData name="André Dammeyer" userId="02826360fe302683" providerId="LiveId" clId="{895A56BA-5B80-4286-925A-4E05B467DE51}" dt="2020-11-21T06:56:24.100" v="608"/>
          <ac:spMkLst>
            <pc:docMk/>
            <pc:sldMk cId="3427483507" sldId="279"/>
            <ac:spMk id="5" creationId="{A585A66E-5238-4A7A-86D8-8019D538DEDD}"/>
          </ac:spMkLst>
        </pc:spChg>
        <pc:picChg chg="add mod">
          <ac:chgData name="André Dammeyer" userId="02826360fe302683" providerId="LiveId" clId="{895A56BA-5B80-4286-925A-4E05B467DE51}" dt="2020-11-21T06:56:24.100" v="608"/>
          <ac:picMkLst>
            <pc:docMk/>
            <pc:sldMk cId="3427483507" sldId="279"/>
            <ac:picMk id="3" creationId="{01B35556-B6A9-4BF9-9CF6-506BD0508CF2}"/>
          </ac:picMkLst>
        </pc:picChg>
        <pc:picChg chg="add mod">
          <ac:chgData name="André Dammeyer" userId="02826360fe302683" providerId="LiveId" clId="{895A56BA-5B80-4286-925A-4E05B467DE51}" dt="2020-11-21T06:56:24.100" v="608"/>
          <ac:picMkLst>
            <pc:docMk/>
            <pc:sldMk cId="3427483507" sldId="279"/>
            <ac:picMk id="4" creationId="{AF087E55-9D8E-4483-94DF-1A7A26F24070}"/>
          </ac:picMkLst>
        </pc:picChg>
      </pc:sldChg>
      <pc:sldChg chg="addSp delSp modSp new mod">
        <pc:chgData name="André Dammeyer" userId="02826360fe302683" providerId="LiveId" clId="{895A56BA-5B80-4286-925A-4E05B467DE51}" dt="2020-11-21T06:56:53.967" v="611" actId="18131"/>
        <pc:sldMkLst>
          <pc:docMk/>
          <pc:sldMk cId="158738248" sldId="280"/>
        </pc:sldMkLst>
        <pc:spChg chg="del">
          <ac:chgData name="André Dammeyer" userId="02826360fe302683" providerId="LiveId" clId="{895A56BA-5B80-4286-925A-4E05B467DE51}" dt="2020-11-21T06:56:38.865" v="610"/>
          <ac:spMkLst>
            <pc:docMk/>
            <pc:sldMk cId="158738248" sldId="280"/>
            <ac:spMk id="2" creationId="{5CEA5371-F9C3-401E-B69E-588645AD8FA5}"/>
          </ac:spMkLst>
        </pc:spChg>
        <pc:picChg chg="add mod modCrop">
          <ac:chgData name="André Dammeyer" userId="02826360fe302683" providerId="LiveId" clId="{895A56BA-5B80-4286-925A-4E05B467DE51}" dt="2020-11-21T06:56:53.967" v="611" actId="18131"/>
          <ac:picMkLst>
            <pc:docMk/>
            <pc:sldMk cId="158738248" sldId="280"/>
            <ac:picMk id="3" creationId="{804B13BE-DB07-4E9C-AA50-125DE2DB5B34}"/>
          </ac:picMkLst>
        </pc:picChg>
      </pc:sldChg>
      <pc:sldChg chg="addSp delSp modSp new mod">
        <pc:chgData name="André Dammeyer" userId="02826360fe302683" providerId="LiveId" clId="{895A56BA-5B80-4286-925A-4E05B467DE51}" dt="2020-11-21T07:02:51.501" v="615" actId="732"/>
        <pc:sldMkLst>
          <pc:docMk/>
          <pc:sldMk cId="397120992" sldId="281"/>
        </pc:sldMkLst>
        <pc:spChg chg="del">
          <ac:chgData name="André Dammeyer" userId="02826360fe302683" providerId="LiveId" clId="{895A56BA-5B80-4286-925A-4E05B467DE51}" dt="2020-11-21T07:02:40.487" v="613" actId="478"/>
          <ac:spMkLst>
            <pc:docMk/>
            <pc:sldMk cId="397120992" sldId="281"/>
            <ac:spMk id="2" creationId="{C5CEE99C-FD28-4853-A2D7-71DE5F6147E6}"/>
          </ac:spMkLst>
        </pc:spChg>
        <pc:picChg chg="add mod modCrop">
          <ac:chgData name="André Dammeyer" userId="02826360fe302683" providerId="LiveId" clId="{895A56BA-5B80-4286-925A-4E05B467DE51}" dt="2020-11-21T07:02:51.501" v="615" actId="732"/>
          <ac:picMkLst>
            <pc:docMk/>
            <pc:sldMk cId="397120992" sldId="281"/>
            <ac:picMk id="3" creationId="{1FD09861-C52F-4F15-8460-42DFEEA27733}"/>
          </ac:picMkLst>
        </pc:picChg>
        <pc:picChg chg="add mod">
          <ac:chgData name="André Dammeyer" userId="02826360fe302683" providerId="LiveId" clId="{895A56BA-5B80-4286-925A-4E05B467DE51}" dt="2020-11-21T07:02:42.147" v="614"/>
          <ac:picMkLst>
            <pc:docMk/>
            <pc:sldMk cId="397120992" sldId="281"/>
            <ac:picMk id="4" creationId="{5EC9FF37-C079-43DA-9604-3A121911DF5F}"/>
          </ac:picMkLst>
        </pc:picChg>
      </pc:sldChg>
      <pc:sldChg chg="addSp delSp modSp new">
        <pc:chgData name="André Dammeyer" userId="02826360fe302683" providerId="LiveId" clId="{895A56BA-5B80-4286-925A-4E05B467DE51}" dt="2020-11-21T07:03:15.598" v="618" actId="18131"/>
        <pc:sldMkLst>
          <pc:docMk/>
          <pc:sldMk cId="3975640478" sldId="282"/>
        </pc:sldMkLst>
        <pc:spChg chg="del">
          <ac:chgData name="André Dammeyer" userId="02826360fe302683" providerId="LiveId" clId="{895A56BA-5B80-4286-925A-4E05B467DE51}" dt="2020-11-21T07:03:02.858" v="617"/>
          <ac:spMkLst>
            <pc:docMk/>
            <pc:sldMk cId="3975640478" sldId="282"/>
            <ac:spMk id="2" creationId="{47DFCB73-8343-4031-A497-78E19004A58B}"/>
          </ac:spMkLst>
        </pc:spChg>
        <pc:picChg chg="add mod">
          <ac:chgData name="André Dammeyer" userId="02826360fe302683" providerId="LiveId" clId="{895A56BA-5B80-4286-925A-4E05B467DE51}" dt="2020-11-21T07:03:15.598" v="618" actId="18131"/>
          <ac:picMkLst>
            <pc:docMk/>
            <pc:sldMk cId="3975640478" sldId="282"/>
            <ac:picMk id="3" creationId="{3AC07716-500E-425B-8C84-785B79FAE90B}"/>
          </ac:picMkLst>
        </pc:picChg>
      </pc:sldChg>
      <pc:sldChg chg="addSp delSp modSp new mod">
        <pc:chgData name="André Dammeyer" userId="02826360fe302683" providerId="LiveId" clId="{895A56BA-5B80-4286-925A-4E05B467DE51}" dt="2020-11-21T07:03:49.683" v="646" actId="14100"/>
        <pc:sldMkLst>
          <pc:docMk/>
          <pc:sldMk cId="771022215" sldId="283"/>
        </pc:sldMkLst>
        <pc:spChg chg="del">
          <ac:chgData name="André Dammeyer" userId="02826360fe302683" providerId="LiveId" clId="{895A56BA-5B80-4286-925A-4E05B467DE51}" dt="2020-11-21T07:03:36.732" v="620" actId="478"/>
          <ac:spMkLst>
            <pc:docMk/>
            <pc:sldMk cId="771022215" sldId="283"/>
            <ac:spMk id="2" creationId="{3FA52447-63BC-48FD-816E-1E15E647BE1D}"/>
          </ac:spMkLst>
        </pc:spChg>
        <pc:picChg chg="add mod">
          <ac:chgData name="André Dammeyer" userId="02826360fe302683" providerId="LiveId" clId="{895A56BA-5B80-4286-925A-4E05B467DE51}" dt="2020-11-21T07:03:43.393" v="636" actId="1036"/>
          <ac:picMkLst>
            <pc:docMk/>
            <pc:sldMk cId="771022215" sldId="283"/>
            <ac:picMk id="3" creationId="{5F7BF2B2-0DA0-4E49-BFF6-7042D12B70DB}"/>
          </ac:picMkLst>
        </pc:picChg>
        <pc:picChg chg="add mod">
          <ac:chgData name="André Dammeyer" userId="02826360fe302683" providerId="LiveId" clId="{895A56BA-5B80-4286-925A-4E05B467DE51}" dt="2020-11-21T07:03:49.683" v="646" actId="14100"/>
          <ac:picMkLst>
            <pc:docMk/>
            <pc:sldMk cId="771022215" sldId="283"/>
            <ac:picMk id="4" creationId="{38F0F144-16E8-4AB4-A097-3C090DD920A8}"/>
          </ac:picMkLst>
        </pc:picChg>
      </pc:sldChg>
      <pc:sldChg chg="addSp delSp modSp new">
        <pc:chgData name="André Dammeyer" userId="02826360fe302683" providerId="LiveId" clId="{895A56BA-5B80-4286-925A-4E05B467DE51}" dt="2020-11-21T07:04:19.294" v="649"/>
        <pc:sldMkLst>
          <pc:docMk/>
          <pc:sldMk cId="1388655740" sldId="284"/>
        </pc:sldMkLst>
        <pc:spChg chg="del">
          <ac:chgData name="André Dammeyer" userId="02826360fe302683" providerId="LiveId" clId="{895A56BA-5B80-4286-925A-4E05B467DE51}" dt="2020-11-21T07:04:07.260" v="648"/>
          <ac:spMkLst>
            <pc:docMk/>
            <pc:sldMk cId="1388655740" sldId="284"/>
            <ac:spMk id="2" creationId="{C74548C6-8081-4452-BEFB-422BBD78ED43}"/>
          </ac:spMkLst>
        </pc:spChg>
        <pc:spChg chg="add mod">
          <ac:chgData name="André Dammeyer" userId="02826360fe302683" providerId="LiveId" clId="{895A56BA-5B80-4286-925A-4E05B467DE51}" dt="2020-11-21T07:04:19.294" v="649"/>
          <ac:spMkLst>
            <pc:docMk/>
            <pc:sldMk cId="1388655740" sldId="284"/>
            <ac:spMk id="4" creationId="{DFB84B75-9BE8-4CEE-A242-DD09777F5814}"/>
          </ac:spMkLst>
        </pc:spChg>
        <pc:spChg chg="add mod">
          <ac:chgData name="André Dammeyer" userId="02826360fe302683" providerId="LiveId" clId="{895A56BA-5B80-4286-925A-4E05B467DE51}" dt="2020-11-21T07:04:19.294" v="649"/>
          <ac:spMkLst>
            <pc:docMk/>
            <pc:sldMk cId="1388655740" sldId="284"/>
            <ac:spMk id="5" creationId="{0C0F85D1-473B-4E5F-B9AF-B86043E84DE0}"/>
          </ac:spMkLst>
        </pc:spChg>
        <pc:picChg chg="add mod">
          <ac:chgData name="André Dammeyer" userId="02826360fe302683" providerId="LiveId" clId="{895A56BA-5B80-4286-925A-4E05B467DE51}" dt="2020-11-21T07:04:07.260" v="648"/>
          <ac:picMkLst>
            <pc:docMk/>
            <pc:sldMk cId="1388655740" sldId="284"/>
            <ac:picMk id="3" creationId="{6148DF92-D50B-4F2A-B9A5-B6A7F82A3CFA}"/>
          </ac:picMkLst>
        </pc:picChg>
      </pc:sldChg>
      <pc:sldChg chg="addSp delSp modSp new">
        <pc:chgData name="André Dammeyer" userId="02826360fe302683" providerId="LiveId" clId="{895A56BA-5B80-4286-925A-4E05B467DE51}" dt="2020-11-21T07:04:38.931" v="651"/>
        <pc:sldMkLst>
          <pc:docMk/>
          <pc:sldMk cId="117895103" sldId="285"/>
        </pc:sldMkLst>
        <pc:spChg chg="del">
          <ac:chgData name="André Dammeyer" userId="02826360fe302683" providerId="LiveId" clId="{895A56BA-5B80-4286-925A-4E05B467DE51}" dt="2020-11-21T07:04:38.931" v="651"/>
          <ac:spMkLst>
            <pc:docMk/>
            <pc:sldMk cId="117895103" sldId="285"/>
            <ac:spMk id="2" creationId="{0293D8BD-EC22-476A-9880-127E77C47845}"/>
          </ac:spMkLst>
        </pc:spChg>
        <pc:picChg chg="add mod">
          <ac:chgData name="André Dammeyer" userId="02826360fe302683" providerId="LiveId" clId="{895A56BA-5B80-4286-925A-4E05B467DE51}" dt="2020-11-21T07:04:38.931" v="651"/>
          <ac:picMkLst>
            <pc:docMk/>
            <pc:sldMk cId="117895103" sldId="285"/>
            <ac:picMk id="3" creationId="{6D6699AC-C6CE-4A1A-9F7E-45CD9E2B670B}"/>
          </ac:picMkLst>
        </pc:picChg>
      </pc:sldChg>
      <pc:sldChg chg="addSp delSp modSp new">
        <pc:chgData name="André Dammeyer" userId="02826360fe302683" providerId="LiveId" clId="{895A56BA-5B80-4286-925A-4E05B467DE51}" dt="2020-11-21T07:05:02.522" v="653"/>
        <pc:sldMkLst>
          <pc:docMk/>
          <pc:sldMk cId="2646566688" sldId="286"/>
        </pc:sldMkLst>
        <pc:spChg chg="del">
          <ac:chgData name="André Dammeyer" userId="02826360fe302683" providerId="LiveId" clId="{895A56BA-5B80-4286-925A-4E05B467DE51}" dt="2020-11-21T07:05:02.522" v="653"/>
          <ac:spMkLst>
            <pc:docMk/>
            <pc:sldMk cId="2646566688" sldId="286"/>
            <ac:spMk id="2" creationId="{906A5E20-6080-41EA-B92F-8D78BD941D88}"/>
          </ac:spMkLst>
        </pc:spChg>
        <pc:picChg chg="add mod">
          <ac:chgData name="André Dammeyer" userId="02826360fe302683" providerId="LiveId" clId="{895A56BA-5B80-4286-925A-4E05B467DE51}" dt="2020-11-21T07:05:02.522" v="653"/>
          <ac:picMkLst>
            <pc:docMk/>
            <pc:sldMk cId="2646566688" sldId="286"/>
            <ac:picMk id="3" creationId="{317278B2-446A-4DE9-8BA1-44E82FB77AF0}"/>
          </ac:picMkLst>
        </pc:picChg>
      </pc:sldChg>
      <pc:sldChg chg="addSp delSp modSp new mod">
        <pc:chgData name="André Dammeyer" userId="02826360fe302683" providerId="LiveId" clId="{895A56BA-5B80-4286-925A-4E05B467DE51}" dt="2020-11-21T07:05:47.891" v="689" actId="1035"/>
        <pc:sldMkLst>
          <pc:docMk/>
          <pc:sldMk cId="3294117719" sldId="287"/>
        </pc:sldMkLst>
        <pc:spChg chg="del">
          <ac:chgData name="André Dammeyer" userId="02826360fe302683" providerId="LiveId" clId="{895A56BA-5B80-4286-925A-4E05B467DE51}" dt="2020-11-21T07:05:16.998" v="655"/>
          <ac:spMkLst>
            <pc:docMk/>
            <pc:sldMk cId="3294117719" sldId="287"/>
            <ac:spMk id="2" creationId="{550EDD9C-887F-4A5C-9A8E-E635A92C67F0}"/>
          </ac:spMkLst>
        </pc:spChg>
        <pc:spChg chg="add del mod">
          <ac:chgData name="André Dammeyer" userId="02826360fe302683" providerId="LiveId" clId="{895A56BA-5B80-4286-925A-4E05B467DE51}" dt="2020-11-21T07:05:38.813" v="658" actId="478"/>
          <ac:spMkLst>
            <pc:docMk/>
            <pc:sldMk cId="3294117719" sldId="287"/>
            <ac:spMk id="5" creationId="{B1D21A72-DA14-4050-AF79-0A978E81A2DF}"/>
          </ac:spMkLst>
        </pc:spChg>
        <pc:picChg chg="add del mod modCrop">
          <ac:chgData name="André Dammeyer" userId="02826360fe302683" providerId="LiveId" clId="{895A56BA-5B80-4286-925A-4E05B467DE51}" dt="2020-11-21T07:05:36.955" v="657" actId="478"/>
          <ac:picMkLst>
            <pc:docMk/>
            <pc:sldMk cId="3294117719" sldId="287"/>
            <ac:picMk id="3" creationId="{67B7E7CB-0F94-4476-A6D3-942B1553FC70}"/>
          </ac:picMkLst>
        </pc:picChg>
        <pc:picChg chg="add mod">
          <ac:chgData name="André Dammeyer" userId="02826360fe302683" providerId="LiveId" clId="{895A56BA-5B80-4286-925A-4E05B467DE51}" dt="2020-11-21T07:05:47.891" v="689" actId="1035"/>
          <ac:picMkLst>
            <pc:docMk/>
            <pc:sldMk cId="3294117719" sldId="287"/>
            <ac:picMk id="6" creationId="{8F917E97-AEE9-4EA7-86E1-3D4CBD2CA92E}"/>
          </ac:picMkLst>
        </pc:picChg>
      </pc:sldChg>
      <pc:sldChg chg="addSp delSp modSp new mod">
        <pc:chgData name="André Dammeyer" userId="02826360fe302683" providerId="LiveId" clId="{895A56BA-5B80-4286-925A-4E05B467DE51}" dt="2020-11-21T07:06:58.494" v="719" actId="12788"/>
        <pc:sldMkLst>
          <pc:docMk/>
          <pc:sldMk cId="108971792" sldId="288"/>
        </pc:sldMkLst>
        <pc:spChg chg="add del">
          <ac:chgData name="André Dammeyer" userId="02826360fe302683" providerId="LiveId" clId="{895A56BA-5B80-4286-925A-4E05B467DE51}" dt="2020-11-21T07:06:14.760" v="693" actId="478"/>
          <ac:spMkLst>
            <pc:docMk/>
            <pc:sldMk cId="108971792" sldId="288"/>
            <ac:spMk id="2" creationId="{3207B3F3-974B-4F5D-9761-CA9C0C00272E}"/>
          </ac:spMkLst>
        </pc:spChg>
        <pc:picChg chg="add del mod">
          <ac:chgData name="André Dammeyer" userId="02826360fe302683" providerId="LiveId" clId="{895A56BA-5B80-4286-925A-4E05B467DE51}" dt="2020-11-21T07:06:13.245" v="692"/>
          <ac:picMkLst>
            <pc:docMk/>
            <pc:sldMk cId="108971792" sldId="288"/>
            <ac:picMk id="3" creationId="{9E53C155-1F0F-46A0-AE0C-EC8128400460}"/>
          </ac:picMkLst>
        </pc:picChg>
        <pc:picChg chg="add mod modCrop">
          <ac:chgData name="André Dammeyer" userId="02826360fe302683" providerId="LiveId" clId="{895A56BA-5B80-4286-925A-4E05B467DE51}" dt="2020-11-21T07:06:58.494" v="719" actId="12788"/>
          <ac:picMkLst>
            <pc:docMk/>
            <pc:sldMk cId="108971792" sldId="288"/>
            <ac:picMk id="4" creationId="{C714C944-7935-45C6-ACCC-B0AAB48316CC}"/>
          </ac:picMkLst>
        </pc:picChg>
      </pc:sldChg>
      <pc:sldChg chg="addSp delSp modSp new">
        <pc:chgData name="André Dammeyer" userId="02826360fe302683" providerId="LiveId" clId="{895A56BA-5B80-4286-925A-4E05B467DE51}" dt="2020-11-21T07:07:09.342" v="721"/>
        <pc:sldMkLst>
          <pc:docMk/>
          <pc:sldMk cId="3072715668" sldId="289"/>
        </pc:sldMkLst>
        <pc:spChg chg="del">
          <ac:chgData name="André Dammeyer" userId="02826360fe302683" providerId="LiveId" clId="{895A56BA-5B80-4286-925A-4E05B467DE51}" dt="2020-11-21T07:07:09.342" v="721"/>
          <ac:spMkLst>
            <pc:docMk/>
            <pc:sldMk cId="3072715668" sldId="289"/>
            <ac:spMk id="2" creationId="{9B960316-8E92-4E7F-8CE1-71933D6D52C8}"/>
          </ac:spMkLst>
        </pc:spChg>
        <pc:picChg chg="add mod">
          <ac:chgData name="André Dammeyer" userId="02826360fe302683" providerId="LiveId" clId="{895A56BA-5B80-4286-925A-4E05B467DE51}" dt="2020-11-21T07:07:09.342" v="721"/>
          <ac:picMkLst>
            <pc:docMk/>
            <pc:sldMk cId="3072715668" sldId="289"/>
            <ac:picMk id="3" creationId="{014A5E2A-4678-494D-9CBF-111C9136B94D}"/>
          </ac:picMkLst>
        </pc:picChg>
      </pc:sldChg>
      <pc:sldChg chg="addSp delSp modSp new">
        <pc:chgData name="André Dammeyer" userId="02826360fe302683" providerId="LiveId" clId="{895A56BA-5B80-4286-925A-4E05B467DE51}" dt="2020-11-21T07:07:19.558" v="723"/>
        <pc:sldMkLst>
          <pc:docMk/>
          <pc:sldMk cId="3029039929" sldId="290"/>
        </pc:sldMkLst>
        <pc:spChg chg="del">
          <ac:chgData name="André Dammeyer" userId="02826360fe302683" providerId="LiveId" clId="{895A56BA-5B80-4286-925A-4E05B467DE51}" dt="2020-11-21T07:07:19.558" v="723"/>
          <ac:spMkLst>
            <pc:docMk/>
            <pc:sldMk cId="3029039929" sldId="290"/>
            <ac:spMk id="2" creationId="{A38D21EE-AB8B-4A65-A296-990B8891AEBA}"/>
          </ac:spMkLst>
        </pc:spChg>
        <pc:picChg chg="add mod">
          <ac:chgData name="André Dammeyer" userId="02826360fe302683" providerId="LiveId" clId="{895A56BA-5B80-4286-925A-4E05B467DE51}" dt="2020-11-21T07:07:19.558" v="723"/>
          <ac:picMkLst>
            <pc:docMk/>
            <pc:sldMk cId="3029039929" sldId="290"/>
            <ac:picMk id="3" creationId="{49AC4A11-190E-4130-B90F-9B73794A728B}"/>
          </ac:picMkLst>
        </pc:picChg>
      </pc:sldChg>
      <pc:sldChg chg="addSp delSp modSp new mod">
        <pc:chgData name="André Dammeyer" userId="02826360fe302683" providerId="LiveId" clId="{895A56BA-5B80-4286-925A-4E05B467DE51}" dt="2020-11-21T07:07:45.119" v="750" actId="14100"/>
        <pc:sldMkLst>
          <pc:docMk/>
          <pc:sldMk cId="2171575966" sldId="291"/>
        </pc:sldMkLst>
        <pc:spChg chg="add del">
          <ac:chgData name="André Dammeyer" userId="02826360fe302683" providerId="LiveId" clId="{895A56BA-5B80-4286-925A-4E05B467DE51}" dt="2020-11-21T07:07:36.647" v="727" actId="478"/>
          <ac:spMkLst>
            <pc:docMk/>
            <pc:sldMk cId="2171575966" sldId="291"/>
            <ac:spMk id="2" creationId="{F3AFF00E-FF12-4A23-A694-5FFA4C087F2C}"/>
          </ac:spMkLst>
        </pc:spChg>
        <pc:picChg chg="add del mod">
          <ac:chgData name="André Dammeyer" userId="02826360fe302683" providerId="LiveId" clId="{895A56BA-5B80-4286-925A-4E05B467DE51}" dt="2020-11-21T07:07:34.916" v="726"/>
          <ac:picMkLst>
            <pc:docMk/>
            <pc:sldMk cId="2171575966" sldId="291"/>
            <ac:picMk id="3" creationId="{F60E7DFD-532A-4CBC-94AA-36C94CFF8BB2}"/>
          </ac:picMkLst>
        </pc:picChg>
        <pc:picChg chg="add mod">
          <ac:chgData name="André Dammeyer" userId="02826360fe302683" providerId="LiveId" clId="{895A56BA-5B80-4286-925A-4E05B467DE51}" dt="2020-11-21T07:07:45.119" v="750" actId="14100"/>
          <ac:picMkLst>
            <pc:docMk/>
            <pc:sldMk cId="2171575966" sldId="291"/>
            <ac:picMk id="4" creationId="{C6FB7BF8-1E17-41A8-AC80-409425FA6368}"/>
          </ac:picMkLst>
        </pc:picChg>
      </pc:sldChg>
      <pc:sldChg chg="addSp delSp modSp new">
        <pc:chgData name="André Dammeyer" userId="02826360fe302683" providerId="LiveId" clId="{895A56BA-5B80-4286-925A-4E05B467DE51}" dt="2020-11-21T07:08:04.787" v="754"/>
        <pc:sldMkLst>
          <pc:docMk/>
          <pc:sldMk cId="432345113" sldId="292"/>
        </pc:sldMkLst>
        <pc:spChg chg="add del">
          <ac:chgData name="André Dammeyer" userId="02826360fe302683" providerId="LiveId" clId="{895A56BA-5B80-4286-925A-4E05B467DE51}" dt="2020-11-21T07:08:04.787" v="754"/>
          <ac:spMkLst>
            <pc:docMk/>
            <pc:sldMk cId="432345113" sldId="292"/>
            <ac:spMk id="2" creationId="{63B70183-1ED0-4038-B155-338134508803}"/>
          </ac:spMkLst>
        </pc:spChg>
        <pc:picChg chg="add del mod">
          <ac:chgData name="André Dammeyer" userId="02826360fe302683" providerId="LiveId" clId="{895A56BA-5B80-4286-925A-4E05B467DE51}" dt="2020-11-21T07:08:00.853" v="753"/>
          <ac:picMkLst>
            <pc:docMk/>
            <pc:sldMk cId="432345113" sldId="292"/>
            <ac:picMk id="3" creationId="{56D780A6-E450-4B10-9BCE-5B27B856BF89}"/>
          </ac:picMkLst>
        </pc:picChg>
        <pc:picChg chg="add mod">
          <ac:chgData name="André Dammeyer" userId="02826360fe302683" providerId="LiveId" clId="{895A56BA-5B80-4286-925A-4E05B467DE51}" dt="2020-11-21T07:08:04.787" v="754"/>
          <ac:picMkLst>
            <pc:docMk/>
            <pc:sldMk cId="432345113" sldId="292"/>
            <ac:picMk id="4" creationId="{3DEFD257-000E-4C48-98B8-322B3E1A72DE}"/>
          </ac:picMkLst>
        </pc:picChg>
      </pc:sldChg>
      <pc:sldChg chg="addSp delSp modSp new mod">
        <pc:chgData name="André Dammeyer" userId="02826360fe302683" providerId="LiveId" clId="{895A56BA-5B80-4286-925A-4E05B467DE51}" dt="2020-11-21T07:08:19.283" v="757"/>
        <pc:sldMkLst>
          <pc:docMk/>
          <pc:sldMk cId="341853399" sldId="293"/>
        </pc:sldMkLst>
        <pc:spChg chg="del">
          <ac:chgData name="André Dammeyer" userId="02826360fe302683" providerId="LiveId" clId="{895A56BA-5B80-4286-925A-4E05B467DE51}" dt="2020-11-21T07:08:18.738" v="756" actId="478"/>
          <ac:spMkLst>
            <pc:docMk/>
            <pc:sldMk cId="341853399" sldId="293"/>
            <ac:spMk id="2" creationId="{FA568573-6CA2-4055-8C2E-AE56FFC9DB23}"/>
          </ac:spMkLst>
        </pc:spChg>
        <pc:picChg chg="add mod">
          <ac:chgData name="André Dammeyer" userId="02826360fe302683" providerId="LiveId" clId="{895A56BA-5B80-4286-925A-4E05B467DE51}" dt="2020-11-21T07:08:19.283" v="757"/>
          <ac:picMkLst>
            <pc:docMk/>
            <pc:sldMk cId="341853399" sldId="293"/>
            <ac:picMk id="3" creationId="{EE0A9194-2AA1-4609-B4FF-017E54AFE07E}"/>
          </ac:picMkLst>
        </pc:picChg>
        <pc:picChg chg="add mod">
          <ac:chgData name="André Dammeyer" userId="02826360fe302683" providerId="LiveId" clId="{895A56BA-5B80-4286-925A-4E05B467DE51}" dt="2020-11-21T07:08:19.283" v="757"/>
          <ac:picMkLst>
            <pc:docMk/>
            <pc:sldMk cId="341853399" sldId="293"/>
            <ac:picMk id="4" creationId="{E2742F38-F102-4AE4-A8D1-E94C5B017858}"/>
          </ac:picMkLst>
        </pc:picChg>
      </pc:sldChg>
      <pc:sldChg chg="addSp delSp modSp new">
        <pc:chgData name="André Dammeyer" userId="02826360fe302683" providerId="LiveId" clId="{895A56BA-5B80-4286-925A-4E05B467DE51}" dt="2020-11-21T07:08:28.988" v="759"/>
        <pc:sldMkLst>
          <pc:docMk/>
          <pc:sldMk cId="1847024310" sldId="294"/>
        </pc:sldMkLst>
        <pc:spChg chg="del">
          <ac:chgData name="André Dammeyer" userId="02826360fe302683" providerId="LiveId" clId="{895A56BA-5B80-4286-925A-4E05B467DE51}" dt="2020-11-21T07:08:28.988" v="759"/>
          <ac:spMkLst>
            <pc:docMk/>
            <pc:sldMk cId="1847024310" sldId="294"/>
            <ac:spMk id="2" creationId="{200E3306-01B4-40DD-8E25-EA0351EB0436}"/>
          </ac:spMkLst>
        </pc:spChg>
        <pc:picChg chg="add mod">
          <ac:chgData name="André Dammeyer" userId="02826360fe302683" providerId="LiveId" clId="{895A56BA-5B80-4286-925A-4E05B467DE51}" dt="2020-11-21T07:08:28.988" v="759"/>
          <ac:picMkLst>
            <pc:docMk/>
            <pc:sldMk cId="1847024310" sldId="294"/>
            <ac:picMk id="3" creationId="{F38325A1-4F09-48A6-B3E0-69C4C7DAA21F}"/>
          </ac:picMkLst>
        </pc:picChg>
      </pc:sldChg>
      <pc:sldChg chg="addSp delSp modSp new mod">
        <pc:chgData name="André Dammeyer" userId="02826360fe302683" providerId="LiveId" clId="{895A56BA-5B80-4286-925A-4E05B467DE51}" dt="2020-11-21T07:08:42.337" v="762"/>
        <pc:sldMkLst>
          <pc:docMk/>
          <pc:sldMk cId="3034160948" sldId="295"/>
        </pc:sldMkLst>
        <pc:spChg chg="del">
          <ac:chgData name="André Dammeyer" userId="02826360fe302683" providerId="LiveId" clId="{895A56BA-5B80-4286-925A-4E05B467DE51}" dt="2020-11-21T07:08:41.452" v="761" actId="478"/>
          <ac:spMkLst>
            <pc:docMk/>
            <pc:sldMk cId="3034160948" sldId="295"/>
            <ac:spMk id="2" creationId="{6CF28948-B272-4D16-8F5C-F9AD0DDB62D5}"/>
          </ac:spMkLst>
        </pc:spChg>
        <pc:spChg chg="add mod">
          <ac:chgData name="André Dammeyer" userId="02826360fe302683" providerId="LiveId" clId="{895A56BA-5B80-4286-925A-4E05B467DE51}" dt="2020-11-21T07:08:42.337" v="762"/>
          <ac:spMkLst>
            <pc:docMk/>
            <pc:sldMk cId="3034160948" sldId="295"/>
            <ac:spMk id="5" creationId="{23C0D420-7AAF-4676-9008-01C31D479F79}"/>
          </ac:spMkLst>
        </pc:spChg>
        <pc:picChg chg="add mod">
          <ac:chgData name="André Dammeyer" userId="02826360fe302683" providerId="LiveId" clId="{895A56BA-5B80-4286-925A-4E05B467DE51}" dt="2020-11-21T07:08:42.337" v="762"/>
          <ac:picMkLst>
            <pc:docMk/>
            <pc:sldMk cId="3034160948" sldId="295"/>
            <ac:picMk id="3" creationId="{85725CF2-C1F0-4810-A042-514204F0C7CB}"/>
          </ac:picMkLst>
        </pc:picChg>
        <pc:picChg chg="add mod">
          <ac:chgData name="André Dammeyer" userId="02826360fe302683" providerId="LiveId" clId="{895A56BA-5B80-4286-925A-4E05B467DE51}" dt="2020-11-21T07:08:42.337" v="762"/>
          <ac:picMkLst>
            <pc:docMk/>
            <pc:sldMk cId="3034160948" sldId="295"/>
            <ac:picMk id="4" creationId="{14F72988-AB7B-4095-80A8-0F1D2135542D}"/>
          </ac:picMkLst>
        </pc:picChg>
      </pc:sldChg>
      <pc:sldChg chg="addSp delSp modSp new">
        <pc:chgData name="André Dammeyer" userId="02826360fe302683" providerId="LiveId" clId="{895A56BA-5B80-4286-925A-4E05B467DE51}" dt="2020-11-21T07:08:52.627" v="764"/>
        <pc:sldMkLst>
          <pc:docMk/>
          <pc:sldMk cId="3329929529" sldId="296"/>
        </pc:sldMkLst>
        <pc:spChg chg="del">
          <ac:chgData name="André Dammeyer" userId="02826360fe302683" providerId="LiveId" clId="{895A56BA-5B80-4286-925A-4E05B467DE51}" dt="2020-11-21T07:08:52.627" v="764"/>
          <ac:spMkLst>
            <pc:docMk/>
            <pc:sldMk cId="3329929529" sldId="296"/>
            <ac:spMk id="2" creationId="{B56D0134-540B-4086-BBCD-620422E89535}"/>
          </ac:spMkLst>
        </pc:spChg>
        <pc:picChg chg="add mod">
          <ac:chgData name="André Dammeyer" userId="02826360fe302683" providerId="LiveId" clId="{895A56BA-5B80-4286-925A-4E05B467DE51}" dt="2020-11-21T07:08:52.627" v="764"/>
          <ac:picMkLst>
            <pc:docMk/>
            <pc:sldMk cId="3329929529" sldId="296"/>
            <ac:picMk id="3" creationId="{CE4D1333-6D74-441B-9594-3CD116C1F37B}"/>
          </ac:picMkLst>
        </pc:picChg>
      </pc:sldChg>
      <pc:sldChg chg="addSp delSp modSp new">
        <pc:chgData name="André Dammeyer" userId="02826360fe302683" providerId="LiveId" clId="{895A56BA-5B80-4286-925A-4E05B467DE51}" dt="2020-11-21T07:09:02.341" v="766"/>
        <pc:sldMkLst>
          <pc:docMk/>
          <pc:sldMk cId="286600990" sldId="297"/>
        </pc:sldMkLst>
        <pc:spChg chg="del">
          <ac:chgData name="André Dammeyer" userId="02826360fe302683" providerId="LiveId" clId="{895A56BA-5B80-4286-925A-4E05B467DE51}" dt="2020-11-21T07:09:02.341" v="766"/>
          <ac:spMkLst>
            <pc:docMk/>
            <pc:sldMk cId="286600990" sldId="297"/>
            <ac:spMk id="2" creationId="{749BF460-7FE5-4343-8D79-CF9636A0800E}"/>
          </ac:spMkLst>
        </pc:spChg>
        <pc:picChg chg="add mod">
          <ac:chgData name="André Dammeyer" userId="02826360fe302683" providerId="LiveId" clId="{895A56BA-5B80-4286-925A-4E05B467DE51}" dt="2020-11-21T07:09:02.341" v="766"/>
          <ac:picMkLst>
            <pc:docMk/>
            <pc:sldMk cId="286600990" sldId="297"/>
            <ac:picMk id="3" creationId="{11F3386E-995C-4349-934B-D4E4F60B62CE}"/>
          </ac:picMkLst>
        </pc:picChg>
      </pc:sldChg>
      <pc:sldChg chg="addSp delSp modSp new del mod">
        <pc:chgData name="André Dammeyer" userId="02826360fe302683" providerId="LiveId" clId="{895A56BA-5B80-4286-925A-4E05B467DE51}" dt="2020-11-21T07:10:21.442" v="775" actId="47"/>
        <pc:sldMkLst>
          <pc:docMk/>
          <pc:sldMk cId="1626398140" sldId="298"/>
        </pc:sldMkLst>
        <pc:spChg chg="del">
          <ac:chgData name="André Dammeyer" userId="02826360fe302683" providerId="LiveId" clId="{895A56BA-5B80-4286-925A-4E05B467DE51}" dt="2020-11-21T07:09:17.256" v="768" actId="478"/>
          <ac:spMkLst>
            <pc:docMk/>
            <pc:sldMk cId="1626398140" sldId="298"/>
            <ac:spMk id="2" creationId="{D9ABFFBE-6DA2-47C2-90CD-D2D6B9D18D20}"/>
          </ac:spMkLst>
        </pc:spChg>
        <pc:spChg chg="add del mod">
          <ac:chgData name="André Dammeyer" userId="02826360fe302683" providerId="LiveId" clId="{895A56BA-5B80-4286-925A-4E05B467DE51}" dt="2020-11-21T07:09:27.440" v="772"/>
          <ac:spMkLst>
            <pc:docMk/>
            <pc:sldMk cId="1626398140" sldId="298"/>
            <ac:spMk id="3" creationId="{DE69B5E7-ED00-436D-8CD3-BBEE89E20A60}"/>
          </ac:spMkLst>
        </pc:spChg>
        <pc:spChg chg="add del mod">
          <ac:chgData name="André Dammeyer" userId="02826360fe302683" providerId="LiveId" clId="{895A56BA-5B80-4286-925A-4E05B467DE51}" dt="2020-11-21T07:09:27.440" v="772"/>
          <ac:spMkLst>
            <pc:docMk/>
            <pc:sldMk cId="1626398140" sldId="298"/>
            <ac:spMk id="5" creationId="{B3BE9681-7413-4623-95DC-4DF7A4D5BD1F}"/>
          </ac:spMkLst>
        </pc:spChg>
        <pc:spChg chg="add del mod">
          <ac:chgData name="André Dammeyer" userId="02826360fe302683" providerId="LiveId" clId="{895A56BA-5B80-4286-925A-4E05B467DE51}" dt="2020-11-21T07:09:27.440" v="772"/>
          <ac:spMkLst>
            <pc:docMk/>
            <pc:sldMk cId="1626398140" sldId="298"/>
            <ac:spMk id="7" creationId="{20B7F28E-1D31-4C7A-A3A1-253C1BE0E817}"/>
          </ac:spMkLst>
        </pc:spChg>
        <pc:picChg chg="add del mod">
          <ac:chgData name="André Dammeyer" userId="02826360fe302683" providerId="LiveId" clId="{895A56BA-5B80-4286-925A-4E05B467DE51}" dt="2020-11-21T07:09:27.440" v="772"/>
          <ac:picMkLst>
            <pc:docMk/>
            <pc:sldMk cId="1626398140" sldId="298"/>
            <ac:picMk id="4" creationId="{3FCB9A58-B3F0-4A70-8EAE-39742A9E5F60}"/>
          </ac:picMkLst>
        </pc:picChg>
        <pc:picChg chg="add del mod">
          <ac:chgData name="André Dammeyer" userId="02826360fe302683" providerId="LiveId" clId="{895A56BA-5B80-4286-925A-4E05B467DE51}" dt="2020-11-21T07:09:27.440" v="772"/>
          <ac:picMkLst>
            <pc:docMk/>
            <pc:sldMk cId="1626398140" sldId="298"/>
            <ac:picMk id="6" creationId="{98A3BF9B-5B1B-4073-8953-3825CCA38840}"/>
          </ac:picMkLst>
        </pc:picChg>
        <pc:picChg chg="add del mod">
          <ac:chgData name="André Dammeyer" userId="02826360fe302683" providerId="LiveId" clId="{895A56BA-5B80-4286-925A-4E05B467DE51}" dt="2020-11-21T07:09:27.440" v="772"/>
          <ac:picMkLst>
            <pc:docMk/>
            <pc:sldMk cId="1626398140" sldId="298"/>
            <ac:picMk id="8" creationId="{D72A068C-F553-4503-9CE8-1700296B2721}"/>
          </ac:picMkLst>
        </pc:picChg>
        <pc:picChg chg="add del mod">
          <ac:chgData name="André Dammeyer" userId="02826360fe302683" providerId="LiveId" clId="{895A56BA-5B80-4286-925A-4E05B467DE51}" dt="2020-11-21T07:09:42.364" v="774"/>
          <ac:picMkLst>
            <pc:docMk/>
            <pc:sldMk cId="1626398140" sldId="298"/>
            <ac:picMk id="9" creationId="{51FC75A5-074A-4AB3-A947-DFC8376C655A}"/>
          </ac:picMkLst>
        </pc:picChg>
        <pc:picChg chg="add del mod">
          <ac:chgData name="André Dammeyer" userId="02826360fe302683" providerId="LiveId" clId="{895A56BA-5B80-4286-925A-4E05B467DE51}" dt="2020-11-21T07:09:42.364" v="774"/>
          <ac:picMkLst>
            <pc:docMk/>
            <pc:sldMk cId="1626398140" sldId="298"/>
            <ac:picMk id="10" creationId="{4190150D-18BC-4CAE-88AB-FBCF62A26245}"/>
          </ac:picMkLst>
        </pc:picChg>
      </pc:sldChg>
      <pc:sldChg chg="addSp delSp modSp new mod">
        <pc:chgData name="André Dammeyer" userId="02826360fe302683" providerId="LiveId" clId="{895A56BA-5B80-4286-925A-4E05B467DE51}" dt="2020-11-21T07:10:26.161" v="777" actId="22"/>
        <pc:sldMkLst>
          <pc:docMk/>
          <pc:sldMk cId="2780554059" sldId="298"/>
        </pc:sldMkLst>
        <pc:spChg chg="del">
          <ac:chgData name="André Dammeyer" userId="02826360fe302683" providerId="LiveId" clId="{895A56BA-5B80-4286-925A-4E05B467DE51}" dt="2020-11-21T07:10:26.161" v="777" actId="22"/>
          <ac:spMkLst>
            <pc:docMk/>
            <pc:sldMk cId="2780554059" sldId="298"/>
            <ac:spMk id="2" creationId="{7AB95A39-A316-41D7-A19E-788829F67D49}"/>
          </ac:spMkLst>
        </pc:spChg>
        <pc:picChg chg="add mod ord modCrop">
          <ac:chgData name="André Dammeyer" userId="02826360fe302683" providerId="LiveId" clId="{895A56BA-5B80-4286-925A-4E05B467DE51}" dt="2020-11-21T07:10:26.161" v="777" actId="22"/>
          <ac:picMkLst>
            <pc:docMk/>
            <pc:sldMk cId="2780554059" sldId="298"/>
            <ac:picMk id="4" creationId="{546DD22B-72FE-4A86-A3F6-910CAF007CCE}"/>
          </ac:picMkLst>
        </pc:picChg>
      </pc:sldChg>
      <pc:sldMasterChg chg="addSldLayout modSldLayout">
        <pc:chgData name="André Dammeyer" userId="02826360fe302683" providerId="LiveId" clId="{895A56BA-5B80-4286-925A-4E05B467DE51}" dt="2020-11-14T15:56:33.333" v="163" actId="478"/>
        <pc:sldMasterMkLst>
          <pc:docMk/>
          <pc:sldMasterMk cId="2372501509" sldId="2147483648"/>
        </pc:sldMasterMkLst>
        <pc:sldLayoutChg chg="delSp mod delAnim">
          <pc:chgData name="André Dammeyer" userId="02826360fe302683" providerId="LiveId" clId="{895A56BA-5B80-4286-925A-4E05B467DE51}" dt="2020-11-14T15:56:33.333" v="163" actId="478"/>
          <pc:sldLayoutMkLst>
            <pc:docMk/>
            <pc:sldMasterMk cId="2372501509" sldId="2147483648"/>
            <pc:sldLayoutMk cId="394474584" sldId="2147483654"/>
          </pc:sldLayoutMkLst>
          <pc:spChg chg="del">
            <ac:chgData name="André Dammeyer" userId="02826360fe302683" providerId="LiveId" clId="{895A56BA-5B80-4286-925A-4E05B467DE51}" dt="2020-11-14T15:56:33.333" v="163" actId="478"/>
            <ac:spMkLst>
              <pc:docMk/>
              <pc:sldMasterMk cId="2372501509" sldId="2147483648"/>
              <pc:sldLayoutMk cId="394474584" sldId="2147483654"/>
              <ac:spMk id="7" creationId="{98777125-26A5-43A1-A852-A6B04E232866}"/>
            </ac:spMkLst>
          </pc:spChg>
          <pc:spChg chg="del">
            <ac:chgData name="André Dammeyer" userId="02826360fe302683" providerId="LiveId" clId="{895A56BA-5B80-4286-925A-4E05B467DE51}" dt="2020-11-14T15:56:26.525" v="162" actId="478"/>
            <ac:spMkLst>
              <pc:docMk/>
              <pc:sldMasterMk cId="2372501509" sldId="2147483648"/>
              <pc:sldLayoutMk cId="394474584" sldId="2147483654"/>
              <ac:spMk id="9" creationId="{5C6668E6-05FB-4BB9-B917-62A00EB4D0B0}"/>
            </ac:spMkLst>
          </pc:spChg>
        </pc:sldLayoutChg>
        <pc:sldLayoutChg chg="add mod">
          <pc:chgData name="André Dammeyer" userId="02826360fe302683" providerId="LiveId" clId="{895A56BA-5B80-4286-925A-4E05B467DE51}" dt="2020-11-14T15:56:21.049" v="161" actId="2890"/>
          <pc:sldLayoutMkLst>
            <pc:docMk/>
            <pc:sldMasterMk cId="2372501509" sldId="2147483648"/>
            <pc:sldLayoutMk cId="2129519779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779A-19C6-46B5-A3CD-D41A6500F86B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273AF-90ED-4825-8F17-214BCBEA8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42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8777125-26A5-43A1-A852-A6B04E232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"/>
            <a:ext cx="12191999" cy="648843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C6668E6-05FB-4BB9-B917-62A00EB4D0B0}"/>
              </a:ext>
            </a:extLst>
          </p:cNvPr>
          <p:cNvSpPr/>
          <p:nvPr userDrawn="1"/>
        </p:nvSpPr>
        <p:spPr>
          <a:xfrm>
            <a:off x="568452" y="111760"/>
            <a:ext cx="10587990" cy="1524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5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2F0068-6CF8-4A60-BD34-A34119E7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8255"/>
            <a:ext cx="10845799" cy="31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AD20E2-8DAB-4EB4-8D0C-388B987E55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6927" y="16092"/>
            <a:ext cx="819673" cy="314208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C313468C-25A5-414B-87A1-E42C7E5D30E8}"/>
              </a:ext>
            </a:extLst>
          </p:cNvPr>
          <p:cNvSpPr/>
          <p:nvPr userDrawn="1"/>
        </p:nvSpPr>
        <p:spPr>
          <a:xfrm>
            <a:off x="25442" y="8476"/>
            <a:ext cx="320022" cy="320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84A78F2-B49A-4799-81F7-AEBBA37A606B}"/>
              </a:ext>
            </a:extLst>
          </p:cNvPr>
          <p:cNvCxnSpPr>
            <a:cxnSpLocks/>
          </p:cNvCxnSpPr>
          <p:nvPr userDrawn="1"/>
        </p:nvCxnSpPr>
        <p:spPr>
          <a:xfrm>
            <a:off x="0" y="353102"/>
            <a:ext cx="12192000" cy="0"/>
          </a:xfrm>
          <a:prstGeom prst="line">
            <a:avLst/>
          </a:prstGeom>
          <a:ln>
            <a:solidFill>
              <a:srgbClr val="266AB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5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2391582"/>
            <a:ext cx="5412615" cy="20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317278B2-446A-4DE9-8BA1-44E82FB77AF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3" b="14523"/>
          <a:stretch/>
        </p:blipFill>
        <p:spPr bwMode="auto">
          <a:xfrm>
            <a:off x="0" y="369888"/>
            <a:ext cx="12192000" cy="648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7" descr="Ein Bild, das Tisch, drinnen, sitzend, aus Holz enthält.&#10;&#10;Automatisch generierte Beschreibung">
            <a:extLst>
              <a:ext uri="{FF2B5EF4-FFF2-40B4-BE49-F238E27FC236}">
                <a16:creationId xmlns:a16="http://schemas.microsoft.com/office/drawing/2014/main" id="{8F917E97-AEE9-4EA7-86E1-3D4CBD2CA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72214" y="379783"/>
            <a:ext cx="5885596" cy="6459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1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C714C944-7935-45C6-ACCC-B0AAB4831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19658"/>
          <a:stretch/>
        </p:blipFill>
        <p:spPr>
          <a:xfrm>
            <a:off x="108270" y="373224"/>
            <a:ext cx="11975460" cy="64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14A5E2A-4678-494D-9CBF-111C9136B9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r="841"/>
          <a:stretch/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Person, Mann, haltend, stehend enthält.&#10;&#10;Automatisch generierte Beschreibung">
            <a:extLst>
              <a:ext uri="{FF2B5EF4-FFF2-40B4-BE49-F238E27FC236}">
                <a16:creationId xmlns:a16="http://schemas.microsoft.com/office/drawing/2014/main" id="{49AC4A11-190E-4130-B90F-9B73794A72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" b="2586"/>
          <a:stretch/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oto, Text, Zeitung, darstellend enthält.&#10;&#10;Automatisch generierte Beschreibung">
            <a:extLst>
              <a:ext uri="{FF2B5EF4-FFF2-40B4-BE49-F238E27FC236}">
                <a16:creationId xmlns:a16="http://schemas.microsoft.com/office/drawing/2014/main" id="{C6FB7BF8-1E17-41A8-AC80-409425FA6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13" y="365543"/>
            <a:ext cx="4647175" cy="64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innen, Tisch, sitzend, Schreibtisch enthält.&#10;&#10;Automatisch generierte Beschreibung">
            <a:extLst>
              <a:ext uri="{FF2B5EF4-FFF2-40B4-BE49-F238E27FC236}">
                <a16:creationId xmlns:a16="http://schemas.microsoft.com/office/drawing/2014/main" id="{3DEFD257-000E-4C48-98B8-322B3E1A72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 b="9834"/>
          <a:stretch/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5">
            <a:extLst>
              <a:ext uri="{FF2B5EF4-FFF2-40B4-BE49-F238E27FC236}">
                <a16:creationId xmlns:a16="http://schemas.microsoft.com/office/drawing/2014/main" id="{EE0A9194-2AA1-4609-B4FF-017E54AFE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00" y="1173816"/>
            <a:ext cx="3541822" cy="4825524"/>
          </a:xfrm>
          <a:prstGeom prst="rect">
            <a:avLst/>
          </a:prstGeom>
        </p:spPr>
      </p:pic>
      <p:pic>
        <p:nvPicPr>
          <p:cNvPr id="4" name="Inhaltsplatzhalter 7" descr="Ein Bild, das Gras, Person, draußen, stehend enthält.&#10;&#10;Automatisch generierte Beschreibung">
            <a:extLst>
              <a:ext uri="{FF2B5EF4-FFF2-40B4-BE49-F238E27FC236}">
                <a16:creationId xmlns:a16="http://schemas.microsoft.com/office/drawing/2014/main" id="{E2742F38-F102-4AE4-A8D1-E94C5B0178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20" y="1173818"/>
            <a:ext cx="6431108" cy="48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Frau, Telefon, Essen, haltend enthält.&#10;&#10;Automatisch generierte Beschreibung">
            <a:extLst>
              <a:ext uri="{FF2B5EF4-FFF2-40B4-BE49-F238E27FC236}">
                <a16:creationId xmlns:a16="http://schemas.microsoft.com/office/drawing/2014/main" id="{F38325A1-4F09-48A6-B3E0-69C4C7DAA2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b="11897"/>
          <a:stretch/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5725CF2-C1F0-4810-A042-514204F0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33" y="4597095"/>
            <a:ext cx="3549365" cy="1653140"/>
          </a:xfrm>
          <a:prstGeom prst="rect">
            <a:avLst/>
          </a:prstGeom>
        </p:spPr>
      </p:pic>
      <p:pic>
        <p:nvPicPr>
          <p:cNvPr id="4" name="Bildplatzhalter 6" descr="frankf_lesepate_4c_logo.jpg">
            <a:extLst>
              <a:ext uri="{FF2B5EF4-FFF2-40B4-BE49-F238E27FC236}">
                <a16:creationId xmlns:a16="http://schemas.microsoft.com/office/drawing/2014/main" id="{14F72988-AB7B-4095-80A8-0F1D213554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6271" y="620689"/>
            <a:ext cx="3694826" cy="1479089"/>
          </a:xfrm>
          <a:prstGeom prst="rect">
            <a:avLst/>
          </a:prstGeom>
        </p:spPr>
      </p:pic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23C0D420-7AAF-4676-9008-01C31D479F79}"/>
              </a:ext>
            </a:extLst>
          </p:cNvPr>
          <p:cNvSpPr/>
          <p:nvPr/>
        </p:nvSpPr>
        <p:spPr>
          <a:xfrm>
            <a:off x="5684098" y="2939796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1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667282"/>
            <a:ext cx="5412615" cy="20748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33149B-D9BA-465D-B117-6D143EE72B59}"/>
              </a:ext>
            </a:extLst>
          </p:cNvPr>
          <p:cNvSpPr txBox="1"/>
          <p:nvPr/>
        </p:nvSpPr>
        <p:spPr>
          <a:xfrm>
            <a:off x="581083" y="3075057"/>
            <a:ext cx="110298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de-DE" sz="4000" dirty="0">
                <a:solidFill>
                  <a:srgbClr val="003366"/>
                </a:solidFill>
              </a:rPr>
              <a:t>Region 6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BFE6E2-CF11-4113-8583-CC5BFEBBA43C}"/>
              </a:ext>
            </a:extLst>
          </p:cNvPr>
          <p:cNvSpPr txBox="1"/>
          <p:nvPr/>
        </p:nvSpPr>
        <p:spPr>
          <a:xfrm>
            <a:off x="581083" y="4092173"/>
            <a:ext cx="11029832" cy="1355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</a:rPr>
              <a:t>„Die Frankfurter Lesepaten“</a:t>
            </a:r>
          </a:p>
          <a:p>
            <a:pPr algn="ctr"/>
            <a:r>
              <a:rPr lang="sv-SE" sz="2400" i="1" dirty="0">
                <a:solidFill>
                  <a:schemeClr val="bg1"/>
                </a:solidFill>
              </a:rPr>
              <a:t>Dagmar Haase (RC F.-Städel)</a:t>
            </a:r>
            <a:endParaRPr lang="de-DE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5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Gebäude, drinnen, Bank, aus Holz enthält.&#10;&#10;Automatisch generierte Beschreibung">
            <a:extLst>
              <a:ext uri="{FF2B5EF4-FFF2-40B4-BE49-F238E27FC236}">
                <a16:creationId xmlns:a16="http://schemas.microsoft.com/office/drawing/2014/main" id="{CE4D1333-6D74-441B-9594-3CD116C1F3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 b="9961"/>
          <a:stretch/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11F3386E-995C-4349-934B-D4E4F60B62C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3" b="14523"/>
          <a:stretch/>
        </p:blipFill>
        <p:spPr bwMode="auto">
          <a:xfrm>
            <a:off x="0" y="369888"/>
            <a:ext cx="12192000" cy="648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546DD22B-72FE-4A86-A3F6-910CAF007C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01" b="2401"/>
          <a:stretch/>
        </p:blipFill>
        <p:spPr/>
      </p:pic>
    </p:spTree>
    <p:extLst>
      <p:ext uri="{BB962C8B-B14F-4D97-AF65-F5344CB8AC3E}">
        <p14:creationId xmlns:p14="http://schemas.microsoft.com/office/powerpoint/2010/main" val="27805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5" descr="Ein Bild, das Person, Mädchen, Essen, Frau enthält.&#10;&#10;Automatisch generierte Beschreibung">
            <a:extLst>
              <a:ext uri="{FF2B5EF4-FFF2-40B4-BE49-F238E27FC236}">
                <a16:creationId xmlns:a16="http://schemas.microsoft.com/office/drawing/2014/main" id="{01B35556-B6A9-4BF9-9CF6-506BD0508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" y="1057216"/>
            <a:ext cx="4701010" cy="5119747"/>
          </a:xfrm>
          <a:prstGeom prst="rect">
            <a:avLst/>
          </a:prstGeom>
        </p:spPr>
      </p:pic>
      <p:pic>
        <p:nvPicPr>
          <p:cNvPr id="4" name="Bildplatzhalter 6" descr="frankf_lesepate_4c_logo.jpg">
            <a:extLst>
              <a:ext uri="{FF2B5EF4-FFF2-40B4-BE49-F238E27FC236}">
                <a16:creationId xmlns:a16="http://schemas.microsoft.com/office/drawing/2014/main" id="{AF087E55-9D8E-4483-94DF-1A7A26F240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3370" y="1057216"/>
            <a:ext cx="4299857" cy="180852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585A66E-5238-4A7A-86D8-8019D538DEDD}"/>
              </a:ext>
            </a:extLst>
          </p:cNvPr>
          <p:cNvSpPr txBox="1"/>
          <p:nvPr/>
        </p:nvSpPr>
        <p:spPr>
          <a:xfrm>
            <a:off x="5747657" y="4804229"/>
            <a:ext cx="602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„…weil Lesen stark macht“ </a:t>
            </a:r>
          </a:p>
        </p:txBody>
      </p:sp>
    </p:spTree>
    <p:extLst>
      <p:ext uri="{BB962C8B-B14F-4D97-AF65-F5344CB8AC3E}">
        <p14:creationId xmlns:p14="http://schemas.microsoft.com/office/powerpoint/2010/main" val="34274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draußen, Gebäude, Gras, Turm enthält.&#10;&#10;Automatisch generierte Beschreibung">
            <a:extLst>
              <a:ext uri="{FF2B5EF4-FFF2-40B4-BE49-F238E27FC236}">
                <a16:creationId xmlns:a16="http://schemas.microsoft.com/office/drawing/2014/main" id="{804B13BE-DB07-4E9C-AA50-125DE2DB5B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" b="21507"/>
          <a:stretch/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7">
            <a:extLst>
              <a:ext uri="{FF2B5EF4-FFF2-40B4-BE49-F238E27FC236}">
                <a16:creationId xmlns:a16="http://schemas.microsoft.com/office/drawing/2014/main" id="{1FD09861-C52F-4F15-8460-42DFEEA27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9"/>
          <a:stretch/>
        </p:blipFill>
        <p:spPr>
          <a:xfrm>
            <a:off x="0" y="1925418"/>
            <a:ext cx="6172200" cy="2744200"/>
          </a:xfrm>
          <a:prstGeom prst="rect">
            <a:avLst/>
          </a:prstGeom>
        </p:spPr>
      </p:pic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5EC9FF37-C079-43DA-9604-3A121911D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5" y="933445"/>
            <a:ext cx="4724400" cy="47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">
            <a:extLst>
              <a:ext uri="{FF2B5EF4-FFF2-40B4-BE49-F238E27FC236}">
                <a16:creationId xmlns:a16="http://schemas.microsoft.com/office/drawing/2014/main" id="{3AC07716-500E-425B-8C84-785B79FAE90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" b="27720"/>
          <a:stretch/>
        </p:blipFill>
        <p:spPr bwMode="auto">
          <a:xfrm>
            <a:off x="0" y="369888"/>
            <a:ext cx="12192000" cy="648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6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6" descr="frankf_lesepate_4c_logo.jpg">
            <a:extLst>
              <a:ext uri="{FF2B5EF4-FFF2-40B4-BE49-F238E27FC236}">
                <a16:creationId xmlns:a16="http://schemas.microsoft.com/office/drawing/2014/main" id="{5F7BF2B2-0DA0-4E49-BFF6-7042D12B70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0411" y="427860"/>
            <a:ext cx="3344949" cy="1406888"/>
          </a:xfrm>
          <a:prstGeom prst="rect">
            <a:avLst/>
          </a:prstGeom>
        </p:spPr>
      </p:pic>
      <p:pic>
        <p:nvPicPr>
          <p:cNvPr id="4" name="Grafik 3" descr="Ein Bild, das Person, drinnen, Decke, Personen enthält.&#10;&#10;Automatisch generierte Beschreibung">
            <a:extLst>
              <a:ext uri="{FF2B5EF4-FFF2-40B4-BE49-F238E27FC236}">
                <a16:creationId xmlns:a16="http://schemas.microsoft.com/office/drawing/2014/main" id="{38F0F144-16E8-4AB4-A097-3C090DD92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55" y="1929517"/>
            <a:ext cx="6063142" cy="45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2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draußen, Gebäude, Haus, Uhr enthält.&#10;&#10;Automatisch generierte Beschreibung">
            <a:extLst>
              <a:ext uri="{FF2B5EF4-FFF2-40B4-BE49-F238E27FC236}">
                <a16:creationId xmlns:a16="http://schemas.microsoft.com/office/drawing/2014/main" id="{6148DF92-D50B-4F2A-B9A5-B6A7F82A3C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 b="10027"/>
          <a:stretch/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FB84B75-9BE8-4CEE-A242-DD09777F5814}"/>
              </a:ext>
            </a:extLst>
          </p:cNvPr>
          <p:cNvSpPr txBox="1">
            <a:spLocks/>
          </p:cNvSpPr>
          <p:nvPr/>
        </p:nvSpPr>
        <p:spPr>
          <a:xfrm>
            <a:off x="321733" y="2306963"/>
            <a:ext cx="10672316" cy="39473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solidFill>
                  <a:srgbClr val="FFFFFF"/>
                </a:solidFill>
              </a:rPr>
              <a:t>Frankfurter Bürgerstiftung im Holzhausenschlösschen</a:t>
            </a:r>
            <a:endParaRPr lang="de-DE" sz="2800" dirty="0">
              <a:solidFill>
                <a:srgbClr val="FFFFFF"/>
              </a:solidFill>
            </a:endParaRPr>
          </a:p>
        </p:txBody>
      </p:sp>
      <p:sp>
        <p:nvSpPr>
          <p:cNvPr id="5" name="Untertitel 6">
            <a:extLst>
              <a:ext uri="{FF2B5EF4-FFF2-40B4-BE49-F238E27FC236}">
                <a16:creationId xmlns:a16="http://schemas.microsoft.com/office/drawing/2014/main" id="{0C0F85D1-473B-4E5F-B9AF-B86043E84DE0}"/>
              </a:ext>
            </a:extLst>
          </p:cNvPr>
          <p:cNvSpPr txBox="1">
            <a:spLocks/>
          </p:cNvSpPr>
          <p:nvPr/>
        </p:nvSpPr>
        <p:spPr>
          <a:xfrm>
            <a:off x="461558" y="6254287"/>
            <a:ext cx="10675136" cy="18314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>
                <a:solidFill>
                  <a:srgbClr val="FFFFFF"/>
                </a:solidFill>
              </a:rPr>
              <a:t>Aussenansicht_c_walter_dorn</a:t>
            </a:r>
            <a:endParaRPr lang="de-DE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Person, sitzend, draußen, Kind enthält.&#10;&#10;Automatisch generierte Beschreibung">
            <a:extLst>
              <a:ext uri="{FF2B5EF4-FFF2-40B4-BE49-F238E27FC236}">
                <a16:creationId xmlns:a16="http://schemas.microsoft.com/office/drawing/2014/main" id="{6D6699AC-C6CE-4A1A-9F7E-45CD9E2B67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0078"/>
          <a:stretch>
            <a:fillRect/>
          </a:stretch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taryDistrikt1820-PecheKucha.pptx" id="{D36BEB25-17CD-43FA-8891-616F6F60C867}" vid="{C3FC7AA8-B68D-48EB-8E30-4F641CE7CAD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RotaryDistrikt1820-PecheKucha</Template>
  <TotalTime>0</TotalTime>
  <Words>32</Words>
  <Application>Microsoft Office PowerPoint</Application>
  <PresentationFormat>Breitbild</PresentationFormat>
  <Paragraphs>6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André Dammeyer</dc:creator>
  <cp:lastModifiedBy>André Dammeyer</cp:lastModifiedBy>
  <cp:revision>1</cp:revision>
  <dcterms:created xsi:type="dcterms:W3CDTF">2020-11-04T18:20:21Z</dcterms:created>
  <dcterms:modified xsi:type="dcterms:W3CDTF">2020-11-21T07:10:42Z</dcterms:modified>
</cp:coreProperties>
</file>