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7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266A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AA1636-7F30-41B5-91D4-0DFA62EFE521}" v="21" dt="2020-11-18T18:39:46.706"/>
    <p1510:client id="{93A3744A-82E5-45F3-AF61-20C17E4F030B}" v="41" dt="2020-11-19T15:48:58.9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é Dammeyer" userId="02826360fe302683" providerId="LiveId" clId="{37AA1636-7F30-41B5-91D4-0DFA62EFE521}"/>
    <pc:docChg chg="undo custSel addSld delSld modSld sldOrd">
      <pc:chgData name="André Dammeyer" userId="02826360fe302683" providerId="LiveId" clId="{37AA1636-7F30-41B5-91D4-0DFA62EFE521}" dt="2020-11-18T18:41:40.556" v="645"/>
      <pc:docMkLst>
        <pc:docMk/>
      </pc:docMkLst>
      <pc:sldChg chg="addSp delSp modSp mod">
        <pc:chgData name="André Dammeyer" userId="02826360fe302683" providerId="LiveId" clId="{37AA1636-7F30-41B5-91D4-0DFA62EFE521}" dt="2020-11-18T17:57:19.685" v="166" actId="404"/>
        <pc:sldMkLst>
          <pc:docMk/>
          <pc:sldMk cId="298105636" sldId="257"/>
        </pc:sldMkLst>
        <pc:spChg chg="add mod topLvl">
          <ac:chgData name="André Dammeyer" userId="02826360fe302683" providerId="LiveId" clId="{37AA1636-7F30-41B5-91D4-0DFA62EFE521}" dt="2020-11-18T17:57:11.445" v="163" actId="165"/>
          <ac:spMkLst>
            <pc:docMk/>
            <pc:sldMk cId="298105636" sldId="257"/>
            <ac:spMk id="4" creationId="{33300FFC-76BD-4877-83CF-AD456A45B6F3}"/>
          </ac:spMkLst>
        </pc:spChg>
        <pc:spChg chg="add mod">
          <ac:chgData name="André Dammeyer" userId="02826360fe302683" providerId="LiveId" clId="{37AA1636-7F30-41B5-91D4-0DFA62EFE521}" dt="2020-11-18T17:54:28.099" v="106" actId="1036"/>
          <ac:spMkLst>
            <pc:docMk/>
            <pc:sldMk cId="298105636" sldId="257"/>
            <ac:spMk id="6" creationId="{CFF6BEB4-A3F7-4679-9843-562DB2D316C3}"/>
          </ac:spMkLst>
        </pc:spChg>
        <pc:spChg chg="del">
          <ac:chgData name="André Dammeyer" userId="02826360fe302683" providerId="LiveId" clId="{37AA1636-7F30-41B5-91D4-0DFA62EFE521}" dt="2020-11-18T17:53:14.712" v="63" actId="478"/>
          <ac:spMkLst>
            <pc:docMk/>
            <pc:sldMk cId="298105636" sldId="257"/>
            <ac:spMk id="12" creationId="{AC6D9754-7C94-4C09-B86D-324D82C203AF}"/>
          </ac:spMkLst>
        </pc:spChg>
        <pc:spChg chg="add mod">
          <ac:chgData name="André Dammeyer" userId="02826360fe302683" providerId="LiveId" clId="{37AA1636-7F30-41B5-91D4-0DFA62EFE521}" dt="2020-11-18T17:57:19.685" v="166" actId="404"/>
          <ac:spMkLst>
            <pc:docMk/>
            <pc:sldMk cId="298105636" sldId="257"/>
            <ac:spMk id="18" creationId="{E6D6BD93-2A04-4C2A-9071-472D2C18F2A4}"/>
          </ac:spMkLst>
        </pc:spChg>
        <pc:spChg chg="add mod">
          <ac:chgData name="André Dammeyer" userId="02826360fe302683" providerId="LiveId" clId="{37AA1636-7F30-41B5-91D4-0DFA62EFE521}" dt="2020-11-18T17:57:19.685" v="166" actId="404"/>
          <ac:spMkLst>
            <pc:docMk/>
            <pc:sldMk cId="298105636" sldId="257"/>
            <ac:spMk id="20" creationId="{6958122F-2D29-487F-B71E-48BE6CFE618D}"/>
          </ac:spMkLst>
        </pc:spChg>
        <pc:spChg chg="add mod">
          <ac:chgData name="André Dammeyer" userId="02826360fe302683" providerId="LiveId" clId="{37AA1636-7F30-41B5-91D4-0DFA62EFE521}" dt="2020-11-18T17:57:19.685" v="166" actId="404"/>
          <ac:spMkLst>
            <pc:docMk/>
            <pc:sldMk cId="298105636" sldId="257"/>
            <ac:spMk id="22" creationId="{3F35767F-C130-4061-8BE7-F8E11AD653C7}"/>
          </ac:spMkLst>
        </pc:spChg>
        <pc:spChg chg="add mod topLvl">
          <ac:chgData name="André Dammeyer" userId="02826360fe302683" providerId="LiveId" clId="{37AA1636-7F30-41B5-91D4-0DFA62EFE521}" dt="2020-11-18T17:57:19.685" v="166" actId="404"/>
          <ac:spMkLst>
            <pc:docMk/>
            <pc:sldMk cId="298105636" sldId="257"/>
            <ac:spMk id="24" creationId="{272FD62D-AFEA-4867-B8E3-CA37C91CAEEB}"/>
          </ac:spMkLst>
        </pc:spChg>
        <pc:grpChg chg="add del mod">
          <ac:chgData name="André Dammeyer" userId="02826360fe302683" providerId="LiveId" clId="{37AA1636-7F30-41B5-91D4-0DFA62EFE521}" dt="2020-11-18T17:55:53.424" v="157" actId="165"/>
          <ac:grpSpMkLst>
            <pc:docMk/>
            <pc:sldMk cId="298105636" sldId="257"/>
            <ac:grpSpMk id="25" creationId="{42316304-CBB5-448F-844A-75224AB4D96A}"/>
          </ac:grpSpMkLst>
        </pc:grpChg>
        <pc:grpChg chg="add del mod">
          <ac:chgData name="André Dammeyer" userId="02826360fe302683" providerId="LiveId" clId="{37AA1636-7F30-41B5-91D4-0DFA62EFE521}" dt="2020-11-18T17:57:11.445" v="163" actId="165"/>
          <ac:grpSpMkLst>
            <pc:docMk/>
            <pc:sldMk cId="298105636" sldId="257"/>
            <ac:grpSpMk id="26" creationId="{1CF82D92-51DB-479B-91C5-2945C5C02642}"/>
          </ac:grpSpMkLst>
        </pc:grpChg>
        <pc:picChg chg="add del mod topLvl modCrop">
          <ac:chgData name="André Dammeyer" userId="02826360fe302683" providerId="LiveId" clId="{37AA1636-7F30-41B5-91D4-0DFA62EFE521}" dt="2020-11-18T17:57:11.445" v="163" actId="165"/>
          <ac:picMkLst>
            <pc:docMk/>
            <pc:sldMk cId="298105636" sldId="257"/>
            <ac:picMk id="2" creationId="{30842001-265E-44B4-8BB7-CA2BF0FD59F9}"/>
          </ac:picMkLst>
        </pc:picChg>
        <pc:picChg chg="add mod topLvl">
          <ac:chgData name="André Dammeyer" userId="02826360fe302683" providerId="LiveId" clId="{37AA1636-7F30-41B5-91D4-0DFA62EFE521}" dt="2020-11-18T17:57:11.445" v="163" actId="165"/>
          <ac:picMkLst>
            <pc:docMk/>
            <pc:sldMk cId="298105636" sldId="257"/>
            <ac:picMk id="3" creationId="{2296F41A-CA7A-44A4-BD28-B31CA671179E}"/>
          </ac:picMkLst>
        </pc:picChg>
        <pc:picChg chg="add mod topLvl">
          <ac:chgData name="André Dammeyer" userId="02826360fe302683" providerId="LiveId" clId="{37AA1636-7F30-41B5-91D4-0DFA62EFE521}" dt="2020-11-18T17:57:11.445" v="163" actId="165"/>
          <ac:picMkLst>
            <pc:docMk/>
            <pc:sldMk cId="298105636" sldId="257"/>
            <ac:picMk id="8" creationId="{8D6B338B-ACFF-4035-8C8B-0773CAAD9E3C}"/>
          </ac:picMkLst>
        </pc:picChg>
        <pc:picChg chg="add mod topLvl">
          <ac:chgData name="André Dammeyer" userId="02826360fe302683" providerId="LiveId" clId="{37AA1636-7F30-41B5-91D4-0DFA62EFE521}" dt="2020-11-18T17:57:11.445" v="163" actId="165"/>
          <ac:picMkLst>
            <pc:docMk/>
            <pc:sldMk cId="298105636" sldId="257"/>
            <ac:picMk id="10" creationId="{68E4756D-BA10-4D88-8447-FC09CF94BD34}"/>
          </ac:picMkLst>
        </pc:picChg>
        <pc:picChg chg="del">
          <ac:chgData name="André Dammeyer" userId="02826360fe302683" providerId="LiveId" clId="{37AA1636-7F30-41B5-91D4-0DFA62EFE521}" dt="2020-11-18T17:53:16.664" v="64" actId="478"/>
          <ac:picMkLst>
            <pc:docMk/>
            <pc:sldMk cId="298105636" sldId="257"/>
            <ac:picMk id="14" creationId="{BAD5729A-6FAC-4D36-8C88-41ABA45B855E}"/>
          </ac:picMkLst>
        </pc:picChg>
        <pc:picChg chg="del">
          <ac:chgData name="André Dammeyer" userId="02826360fe302683" providerId="LiveId" clId="{37AA1636-7F30-41B5-91D4-0DFA62EFE521}" dt="2020-11-18T17:53:14.712" v="63" actId="478"/>
          <ac:picMkLst>
            <pc:docMk/>
            <pc:sldMk cId="298105636" sldId="257"/>
            <ac:picMk id="16" creationId="{F0BC1E0B-C4D7-47C5-BF4E-4A3C3DC12A48}"/>
          </ac:picMkLst>
        </pc:picChg>
      </pc:sldChg>
      <pc:sldChg chg="del">
        <pc:chgData name="André Dammeyer" userId="02826360fe302683" providerId="LiveId" clId="{37AA1636-7F30-41B5-91D4-0DFA62EFE521}" dt="2020-11-18T17:53:10.402" v="62" actId="47"/>
        <pc:sldMkLst>
          <pc:docMk/>
          <pc:sldMk cId="1786113678" sldId="258"/>
        </pc:sldMkLst>
      </pc:sldChg>
      <pc:sldChg chg="del">
        <pc:chgData name="André Dammeyer" userId="02826360fe302683" providerId="LiveId" clId="{37AA1636-7F30-41B5-91D4-0DFA62EFE521}" dt="2020-11-18T17:53:10.402" v="62" actId="47"/>
        <pc:sldMkLst>
          <pc:docMk/>
          <pc:sldMk cId="1726833925" sldId="259"/>
        </pc:sldMkLst>
      </pc:sldChg>
      <pc:sldChg chg="del">
        <pc:chgData name="André Dammeyer" userId="02826360fe302683" providerId="LiveId" clId="{37AA1636-7F30-41B5-91D4-0DFA62EFE521}" dt="2020-11-18T17:53:10.402" v="62" actId="47"/>
        <pc:sldMkLst>
          <pc:docMk/>
          <pc:sldMk cId="883299819" sldId="260"/>
        </pc:sldMkLst>
      </pc:sldChg>
      <pc:sldChg chg="del">
        <pc:chgData name="André Dammeyer" userId="02826360fe302683" providerId="LiveId" clId="{37AA1636-7F30-41B5-91D4-0DFA62EFE521}" dt="2020-11-18T17:53:10.402" v="62" actId="47"/>
        <pc:sldMkLst>
          <pc:docMk/>
          <pc:sldMk cId="4015912377" sldId="261"/>
        </pc:sldMkLst>
      </pc:sldChg>
      <pc:sldChg chg="del">
        <pc:chgData name="André Dammeyer" userId="02826360fe302683" providerId="LiveId" clId="{37AA1636-7F30-41B5-91D4-0DFA62EFE521}" dt="2020-11-18T17:53:10.402" v="62" actId="47"/>
        <pc:sldMkLst>
          <pc:docMk/>
          <pc:sldMk cId="3566331170" sldId="262"/>
        </pc:sldMkLst>
      </pc:sldChg>
      <pc:sldChg chg="del">
        <pc:chgData name="André Dammeyer" userId="02826360fe302683" providerId="LiveId" clId="{37AA1636-7F30-41B5-91D4-0DFA62EFE521}" dt="2020-11-18T17:53:10.402" v="62" actId="47"/>
        <pc:sldMkLst>
          <pc:docMk/>
          <pc:sldMk cId="3851131172" sldId="263"/>
        </pc:sldMkLst>
      </pc:sldChg>
      <pc:sldChg chg="del">
        <pc:chgData name="André Dammeyer" userId="02826360fe302683" providerId="LiveId" clId="{37AA1636-7F30-41B5-91D4-0DFA62EFE521}" dt="2020-11-18T17:53:10.402" v="62" actId="47"/>
        <pc:sldMkLst>
          <pc:docMk/>
          <pc:sldMk cId="3299226989" sldId="264"/>
        </pc:sldMkLst>
      </pc:sldChg>
      <pc:sldChg chg="del">
        <pc:chgData name="André Dammeyer" userId="02826360fe302683" providerId="LiveId" clId="{37AA1636-7F30-41B5-91D4-0DFA62EFE521}" dt="2020-11-18T17:53:10.402" v="62" actId="47"/>
        <pc:sldMkLst>
          <pc:docMk/>
          <pc:sldMk cId="2639749952" sldId="265"/>
        </pc:sldMkLst>
      </pc:sldChg>
      <pc:sldChg chg="del">
        <pc:chgData name="André Dammeyer" userId="02826360fe302683" providerId="LiveId" clId="{37AA1636-7F30-41B5-91D4-0DFA62EFE521}" dt="2020-11-18T17:53:10.402" v="62" actId="47"/>
        <pc:sldMkLst>
          <pc:docMk/>
          <pc:sldMk cId="1004325835" sldId="266"/>
        </pc:sldMkLst>
      </pc:sldChg>
      <pc:sldChg chg="del">
        <pc:chgData name="André Dammeyer" userId="02826360fe302683" providerId="LiveId" clId="{37AA1636-7F30-41B5-91D4-0DFA62EFE521}" dt="2020-11-18T17:53:10.402" v="62" actId="47"/>
        <pc:sldMkLst>
          <pc:docMk/>
          <pc:sldMk cId="2797142454" sldId="267"/>
        </pc:sldMkLst>
      </pc:sldChg>
      <pc:sldChg chg="del">
        <pc:chgData name="André Dammeyer" userId="02826360fe302683" providerId="LiveId" clId="{37AA1636-7F30-41B5-91D4-0DFA62EFE521}" dt="2020-11-18T17:53:10.402" v="62" actId="47"/>
        <pc:sldMkLst>
          <pc:docMk/>
          <pc:sldMk cId="2358294871" sldId="268"/>
        </pc:sldMkLst>
      </pc:sldChg>
      <pc:sldChg chg="del">
        <pc:chgData name="André Dammeyer" userId="02826360fe302683" providerId="LiveId" clId="{37AA1636-7F30-41B5-91D4-0DFA62EFE521}" dt="2020-11-18T17:53:10.402" v="62" actId="47"/>
        <pc:sldMkLst>
          <pc:docMk/>
          <pc:sldMk cId="596914775" sldId="269"/>
        </pc:sldMkLst>
      </pc:sldChg>
      <pc:sldChg chg="del">
        <pc:chgData name="André Dammeyer" userId="02826360fe302683" providerId="LiveId" clId="{37AA1636-7F30-41B5-91D4-0DFA62EFE521}" dt="2020-11-18T17:53:10.402" v="62" actId="47"/>
        <pc:sldMkLst>
          <pc:docMk/>
          <pc:sldMk cId="2046906119" sldId="270"/>
        </pc:sldMkLst>
      </pc:sldChg>
      <pc:sldChg chg="del">
        <pc:chgData name="André Dammeyer" userId="02826360fe302683" providerId="LiveId" clId="{37AA1636-7F30-41B5-91D4-0DFA62EFE521}" dt="2020-11-18T17:53:10.402" v="62" actId="47"/>
        <pc:sldMkLst>
          <pc:docMk/>
          <pc:sldMk cId="3313757834" sldId="271"/>
        </pc:sldMkLst>
      </pc:sldChg>
      <pc:sldChg chg="del">
        <pc:chgData name="André Dammeyer" userId="02826360fe302683" providerId="LiveId" clId="{37AA1636-7F30-41B5-91D4-0DFA62EFE521}" dt="2020-11-18T17:53:10.402" v="62" actId="47"/>
        <pc:sldMkLst>
          <pc:docMk/>
          <pc:sldMk cId="702321599" sldId="272"/>
        </pc:sldMkLst>
      </pc:sldChg>
      <pc:sldChg chg="del">
        <pc:chgData name="André Dammeyer" userId="02826360fe302683" providerId="LiveId" clId="{37AA1636-7F30-41B5-91D4-0DFA62EFE521}" dt="2020-11-18T17:53:10.402" v="62" actId="47"/>
        <pc:sldMkLst>
          <pc:docMk/>
          <pc:sldMk cId="4186259134" sldId="273"/>
        </pc:sldMkLst>
      </pc:sldChg>
      <pc:sldChg chg="del">
        <pc:chgData name="André Dammeyer" userId="02826360fe302683" providerId="LiveId" clId="{37AA1636-7F30-41B5-91D4-0DFA62EFE521}" dt="2020-11-18T17:53:10.402" v="62" actId="47"/>
        <pc:sldMkLst>
          <pc:docMk/>
          <pc:sldMk cId="2086495867" sldId="274"/>
        </pc:sldMkLst>
      </pc:sldChg>
      <pc:sldChg chg="modSp mod">
        <pc:chgData name="André Dammeyer" userId="02826360fe302683" providerId="LiveId" clId="{37AA1636-7F30-41B5-91D4-0DFA62EFE521}" dt="2020-11-18T17:53:01.531" v="61" actId="20577"/>
        <pc:sldMkLst>
          <pc:docMk/>
          <pc:sldMk cId="2592550507" sldId="278"/>
        </pc:sldMkLst>
        <pc:spChg chg="mod">
          <ac:chgData name="André Dammeyer" userId="02826360fe302683" providerId="LiveId" clId="{37AA1636-7F30-41B5-91D4-0DFA62EFE521}" dt="2020-11-18T17:51:45.612" v="1" actId="20577"/>
          <ac:spMkLst>
            <pc:docMk/>
            <pc:sldMk cId="2592550507" sldId="278"/>
            <ac:spMk id="4" creationId="{1633149B-D9BA-465D-B117-6D143EE72B59}"/>
          </ac:spMkLst>
        </pc:spChg>
        <pc:spChg chg="mod">
          <ac:chgData name="André Dammeyer" userId="02826360fe302683" providerId="LiveId" clId="{37AA1636-7F30-41B5-91D4-0DFA62EFE521}" dt="2020-11-18T17:53:01.531" v="61" actId="20577"/>
          <ac:spMkLst>
            <pc:docMk/>
            <pc:sldMk cId="2592550507" sldId="278"/>
            <ac:spMk id="6" creationId="{80BFE6E2-CF11-4113-8583-CC5BFEBBA43C}"/>
          </ac:spMkLst>
        </pc:spChg>
      </pc:sldChg>
      <pc:sldChg chg="addSp delSp modSp new mod">
        <pc:chgData name="André Dammeyer" userId="02826360fe302683" providerId="LiveId" clId="{37AA1636-7F30-41B5-91D4-0DFA62EFE521}" dt="2020-11-18T18:00:16.881" v="187" actId="14100"/>
        <pc:sldMkLst>
          <pc:docMk/>
          <pc:sldMk cId="768377420" sldId="279"/>
        </pc:sldMkLst>
        <pc:spChg chg="del">
          <ac:chgData name="André Dammeyer" userId="02826360fe302683" providerId="LiveId" clId="{37AA1636-7F30-41B5-91D4-0DFA62EFE521}" dt="2020-11-18T17:57:50.271" v="168" actId="478"/>
          <ac:spMkLst>
            <pc:docMk/>
            <pc:sldMk cId="768377420" sldId="279"/>
            <ac:spMk id="2" creationId="{65385495-B9AD-4847-B0F4-58840181E8EB}"/>
          </ac:spMkLst>
        </pc:spChg>
        <pc:spChg chg="add del mod">
          <ac:chgData name="André Dammeyer" userId="02826360fe302683" providerId="LiveId" clId="{37AA1636-7F30-41B5-91D4-0DFA62EFE521}" dt="2020-11-18T17:58:07.546" v="170"/>
          <ac:spMkLst>
            <pc:docMk/>
            <pc:sldMk cId="768377420" sldId="279"/>
            <ac:spMk id="5" creationId="{50D8E130-43FF-481B-8A50-06140DBF6207}"/>
          </ac:spMkLst>
        </pc:spChg>
        <pc:spChg chg="add del mod">
          <ac:chgData name="André Dammeyer" userId="02826360fe302683" providerId="LiveId" clId="{37AA1636-7F30-41B5-91D4-0DFA62EFE521}" dt="2020-11-18T17:58:07.546" v="170"/>
          <ac:spMkLst>
            <pc:docMk/>
            <pc:sldMk cId="768377420" sldId="279"/>
            <ac:spMk id="6" creationId="{2F0CF853-8C7A-45B7-81BA-89C454DF60B5}"/>
          </ac:spMkLst>
        </pc:spChg>
        <pc:spChg chg="add del mod">
          <ac:chgData name="André Dammeyer" userId="02826360fe302683" providerId="LiveId" clId="{37AA1636-7F30-41B5-91D4-0DFA62EFE521}" dt="2020-11-18T17:58:07.546" v="170"/>
          <ac:spMkLst>
            <pc:docMk/>
            <pc:sldMk cId="768377420" sldId="279"/>
            <ac:spMk id="7" creationId="{87967DAE-D5AB-4038-A86D-B0DF3D271B92}"/>
          </ac:spMkLst>
        </pc:spChg>
        <pc:spChg chg="mod">
          <ac:chgData name="André Dammeyer" userId="02826360fe302683" providerId="LiveId" clId="{37AA1636-7F30-41B5-91D4-0DFA62EFE521}" dt="2020-11-18T17:59:23.491" v="179" actId="404"/>
          <ac:spMkLst>
            <pc:docMk/>
            <pc:sldMk cId="768377420" sldId="279"/>
            <ac:spMk id="11" creationId="{F0F93C2E-CC98-46A2-9789-08B97C14DE40}"/>
          </ac:spMkLst>
        </pc:spChg>
        <pc:spChg chg="mod">
          <ac:chgData name="André Dammeyer" userId="02826360fe302683" providerId="LiveId" clId="{37AA1636-7F30-41B5-91D4-0DFA62EFE521}" dt="2020-11-18T17:59:23.491" v="179" actId="404"/>
          <ac:spMkLst>
            <pc:docMk/>
            <pc:sldMk cId="768377420" sldId="279"/>
            <ac:spMk id="12" creationId="{DB85DAE6-4BCB-4EE1-8788-C20C2ED6A84E}"/>
          </ac:spMkLst>
        </pc:spChg>
        <pc:spChg chg="mod">
          <ac:chgData name="André Dammeyer" userId="02826360fe302683" providerId="LiveId" clId="{37AA1636-7F30-41B5-91D4-0DFA62EFE521}" dt="2020-11-18T17:59:23.491" v="179" actId="404"/>
          <ac:spMkLst>
            <pc:docMk/>
            <pc:sldMk cId="768377420" sldId="279"/>
            <ac:spMk id="13" creationId="{D0E262A0-F6AA-4137-8A0A-D3A2AED465EE}"/>
          </ac:spMkLst>
        </pc:spChg>
        <pc:spChg chg="mod">
          <ac:chgData name="André Dammeyer" userId="02826360fe302683" providerId="LiveId" clId="{37AA1636-7F30-41B5-91D4-0DFA62EFE521}" dt="2020-11-18T18:00:09.206" v="186" actId="404"/>
          <ac:spMkLst>
            <pc:docMk/>
            <pc:sldMk cId="768377420" sldId="279"/>
            <ac:spMk id="15" creationId="{1701DAF5-B475-4C80-843F-72130C3A443D}"/>
          </ac:spMkLst>
        </pc:spChg>
        <pc:spChg chg="mod">
          <ac:chgData name="André Dammeyer" userId="02826360fe302683" providerId="LiveId" clId="{37AA1636-7F30-41B5-91D4-0DFA62EFE521}" dt="2020-11-18T18:00:09.206" v="186" actId="404"/>
          <ac:spMkLst>
            <pc:docMk/>
            <pc:sldMk cId="768377420" sldId="279"/>
            <ac:spMk id="16" creationId="{843291D7-FCE2-44FE-BDCB-DA5B3A92DF44}"/>
          </ac:spMkLst>
        </pc:spChg>
        <pc:spChg chg="mod">
          <ac:chgData name="André Dammeyer" userId="02826360fe302683" providerId="LiveId" clId="{37AA1636-7F30-41B5-91D4-0DFA62EFE521}" dt="2020-11-18T18:00:09.206" v="186" actId="404"/>
          <ac:spMkLst>
            <pc:docMk/>
            <pc:sldMk cId="768377420" sldId="279"/>
            <ac:spMk id="17" creationId="{64595B0A-C9E1-4B37-BF78-1A385B493637}"/>
          </ac:spMkLst>
        </pc:spChg>
        <pc:grpChg chg="add del mod">
          <ac:chgData name="André Dammeyer" userId="02826360fe302683" providerId="LiveId" clId="{37AA1636-7F30-41B5-91D4-0DFA62EFE521}" dt="2020-11-18T17:58:07.546" v="170"/>
          <ac:grpSpMkLst>
            <pc:docMk/>
            <pc:sldMk cId="768377420" sldId="279"/>
            <ac:grpSpMk id="3" creationId="{A580E456-BCC3-45F2-865E-875E32B4F604}"/>
          </ac:grpSpMkLst>
        </pc:grpChg>
        <pc:grpChg chg="add del mod">
          <ac:chgData name="André Dammeyer" userId="02826360fe302683" providerId="LiveId" clId="{37AA1636-7F30-41B5-91D4-0DFA62EFE521}" dt="2020-11-18T17:59:52.246" v="182" actId="478"/>
          <ac:grpSpMkLst>
            <pc:docMk/>
            <pc:sldMk cId="768377420" sldId="279"/>
            <ac:grpSpMk id="10" creationId="{361DB365-3626-443E-AAEA-C4E212845606}"/>
          </ac:grpSpMkLst>
        </pc:grpChg>
        <pc:grpChg chg="add mod">
          <ac:chgData name="André Dammeyer" userId="02826360fe302683" providerId="LiveId" clId="{37AA1636-7F30-41B5-91D4-0DFA62EFE521}" dt="2020-11-18T18:00:16.881" v="187" actId="14100"/>
          <ac:grpSpMkLst>
            <pc:docMk/>
            <pc:sldMk cId="768377420" sldId="279"/>
            <ac:grpSpMk id="14" creationId="{DBBAB255-3499-4F84-9AB6-28E66BA1F10D}"/>
          </ac:grpSpMkLst>
        </pc:grpChg>
        <pc:picChg chg="mod">
          <ac:chgData name="André Dammeyer" userId="02826360fe302683" providerId="LiveId" clId="{37AA1636-7F30-41B5-91D4-0DFA62EFE521}" dt="2020-11-18T17:57:59.677" v="169"/>
          <ac:picMkLst>
            <pc:docMk/>
            <pc:sldMk cId="768377420" sldId="279"/>
            <ac:picMk id="4" creationId="{0DED9270-F50A-4D9D-A1E1-0ADF9330A486}"/>
          </ac:picMkLst>
        </pc:picChg>
        <pc:picChg chg="add mod modCrop">
          <ac:chgData name="André Dammeyer" userId="02826360fe302683" providerId="LiveId" clId="{37AA1636-7F30-41B5-91D4-0DFA62EFE521}" dt="2020-11-18T17:58:49.941" v="175" actId="732"/>
          <ac:picMkLst>
            <pc:docMk/>
            <pc:sldMk cId="768377420" sldId="279"/>
            <ac:picMk id="9" creationId="{DC3642EC-8B4E-4026-90BB-253047523367}"/>
          </ac:picMkLst>
        </pc:picChg>
      </pc:sldChg>
      <pc:sldChg chg="addSp delSp modSp new mod">
        <pc:chgData name="André Dammeyer" userId="02826360fe302683" providerId="LiveId" clId="{37AA1636-7F30-41B5-91D4-0DFA62EFE521}" dt="2020-11-18T18:05:32.580" v="189" actId="22"/>
        <pc:sldMkLst>
          <pc:docMk/>
          <pc:sldMk cId="1583385012" sldId="280"/>
        </pc:sldMkLst>
        <pc:spChg chg="del">
          <ac:chgData name="André Dammeyer" userId="02826360fe302683" providerId="LiveId" clId="{37AA1636-7F30-41B5-91D4-0DFA62EFE521}" dt="2020-11-18T18:05:32.580" v="189" actId="22"/>
          <ac:spMkLst>
            <pc:docMk/>
            <pc:sldMk cId="1583385012" sldId="280"/>
            <ac:spMk id="2" creationId="{EF57455F-19CA-4787-86D4-E2B078EEFF28}"/>
          </ac:spMkLst>
        </pc:spChg>
        <pc:picChg chg="add mod modCrop">
          <ac:chgData name="André Dammeyer" userId="02826360fe302683" providerId="LiveId" clId="{37AA1636-7F30-41B5-91D4-0DFA62EFE521}" dt="2020-11-18T18:05:32.580" v="189" actId="22"/>
          <ac:picMkLst>
            <pc:docMk/>
            <pc:sldMk cId="1583385012" sldId="280"/>
            <ac:picMk id="4" creationId="{028315F1-1900-4C58-8837-D94BD3B0AFA7}"/>
          </ac:picMkLst>
        </pc:picChg>
      </pc:sldChg>
      <pc:sldChg chg="addSp delSp modSp new mod">
        <pc:chgData name="André Dammeyer" userId="02826360fe302683" providerId="LiveId" clId="{37AA1636-7F30-41B5-91D4-0DFA62EFE521}" dt="2020-11-18T18:06:44.851" v="200" actId="1076"/>
        <pc:sldMkLst>
          <pc:docMk/>
          <pc:sldMk cId="1081839153" sldId="281"/>
        </pc:sldMkLst>
        <pc:spChg chg="del">
          <ac:chgData name="André Dammeyer" userId="02826360fe302683" providerId="LiveId" clId="{37AA1636-7F30-41B5-91D4-0DFA62EFE521}" dt="2020-11-18T18:05:45.982" v="191" actId="478"/>
          <ac:spMkLst>
            <pc:docMk/>
            <pc:sldMk cId="1081839153" sldId="281"/>
            <ac:spMk id="2" creationId="{ED4AEACC-AB00-4E46-91CB-DEE6CB28AAB5}"/>
          </ac:spMkLst>
        </pc:spChg>
        <pc:spChg chg="add mod">
          <ac:chgData name="André Dammeyer" userId="02826360fe302683" providerId="LiveId" clId="{37AA1636-7F30-41B5-91D4-0DFA62EFE521}" dt="2020-11-18T18:06:03.876" v="195" actId="404"/>
          <ac:spMkLst>
            <pc:docMk/>
            <pc:sldMk cId="1081839153" sldId="281"/>
            <ac:spMk id="4" creationId="{0AB27F2C-86A6-4520-946D-0FA5DC584739}"/>
          </ac:spMkLst>
        </pc:spChg>
        <pc:spChg chg="add mod">
          <ac:chgData name="André Dammeyer" userId="02826360fe302683" providerId="LiveId" clId="{37AA1636-7F30-41B5-91D4-0DFA62EFE521}" dt="2020-11-18T18:06:22.369" v="196" actId="404"/>
          <ac:spMkLst>
            <pc:docMk/>
            <pc:sldMk cId="1081839153" sldId="281"/>
            <ac:spMk id="6" creationId="{92699DF9-EAF4-4ECD-A219-CC1E7BE67CDA}"/>
          </ac:spMkLst>
        </pc:spChg>
        <pc:picChg chg="add mod">
          <ac:chgData name="André Dammeyer" userId="02826360fe302683" providerId="LiveId" clId="{37AA1636-7F30-41B5-91D4-0DFA62EFE521}" dt="2020-11-18T18:06:44.851" v="200" actId="1076"/>
          <ac:picMkLst>
            <pc:docMk/>
            <pc:sldMk cId="1081839153" sldId="281"/>
            <ac:picMk id="8" creationId="{ED38DED9-4625-49BD-8975-D3AAB56B9D88}"/>
          </ac:picMkLst>
        </pc:picChg>
      </pc:sldChg>
      <pc:sldChg chg="addSp delSp modSp new mod">
        <pc:chgData name="André Dammeyer" userId="02826360fe302683" providerId="LiveId" clId="{37AA1636-7F30-41B5-91D4-0DFA62EFE521}" dt="2020-11-18T18:08:51.694" v="291" actId="1038"/>
        <pc:sldMkLst>
          <pc:docMk/>
          <pc:sldMk cId="648519245" sldId="282"/>
        </pc:sldMkLst>
        <pc:spChg chg="del">
          <ac:chgData name="André Dammeyer" userId="02826360fe302683" providerId="LiveId" clId="{37AA1636-7F30-41B5-91D4-0DFA62EFE521}" dt="2020-11-18T18:08:06.771" v="212" actId="22"/>
          <ac:spMkLst>
            <pc:docMk/>
            <pc:sldMk cId="648519245" sldId="282"/>
            <ac:spMk id="2" creationId="{96277523-1BE3-4289-BD41-857FEA1D5277}"/>
          </ac:spMkLst>
        </pc:spChg>
        <pc:spChg chg="mod">
          <ac:chgData name="André Dammeyer" userId="02826360fe302683" providerId="LiveId" clId="{37AA1636-7F30-41B5-91D4-0DFA62EFE521}" dt="2020-11-18T18:08:18.770" v="216" actId="404"/>
          <ac:spMkLst>
            <pc:docMk/>
            <pc:sldMk cId="648519245" sldId="282"/>
            <ac:spMk id="12" creationId="{5AB355A9-B796-4FD3-9691-A25C33AE9396}"/>
          </ac:spMkLst>
        </pc:spChg>
        <pc:spChg chg="mod">
          <ac:chgData name="André Dammeyer" userId="02826360fe302683" providerId="LiveId" clId="{37AA1636-7F30-41B5-91D4-0DFA62EFE521}" dt="2020-11-18T18:08:18.770" v="216" actId="404"/>
          <ac:spMkLst>
            <pc:docMk/>
            <pc:sldMk cId="648519245" sldId="282"/>
            <ac:spMk id="13" creationId="{9CF1B9BE-B645-4389-979F-B09265BAFB21}"/>
          </ac:spMkLst>
        </pc:spChg>
        <pc:spChg chg="add mod">
          <ac:chgData name="André Dammeyer" userId="02826360fe302683" providerId="LiveId" clId="{37AA1636-7F30-41B5-91D4-0DFA62EFE521}" dt="2020-11-18T18:08:51.694" v="291" actId="1038"/>
          <ac:spMkLst>
            <pc:docMk/>
            <pc:sldMk cId="648519245" sldId="282"/>
            <ac:spMk id="14" creationId="{88F85143-8633-4296-9935-98EB1F858304}"/>
          </ac:spMkLst>
        </pc:spChg>
        <pc:grpChg chg="add del mod">
          <ac:chgData name="André Dammeyer" userId="02826360fe302683" providerId="LiveId" clId="{37AA1636-7F30-41B5-91D4-0DFA62EFE521}" dt="2020-11-18T18:07:23.886" v="203"/>
          <ac:grpSpMkLst>
            <pc:docMk/>
            <pc:sldMk cId="648519245" sldId="282"/>
            <ac:grpSpMk id="3" creationId="{7A62EF41-672F-4901-80FE-D3FFCA19181B}"/>
          </ac:grpSpMkLst>
        </pc:grpChg>
        <pc:grpChg chg="add del mod">
          <ac:chgData name="André Dammeyer" userId="02826360fe302683" providerId="LiveId" clId="{37AA1636-7F30-41B5-91D4-0DFA62EFE521}" dt="2020-11-18T18:07:36.429" v="205" actId="478"/>
          <ac:grpSpMkLst>
            <pc:docMk/>
            <pc:sldMk cId="648519245" sldId="282"/>
            <ac:grpSpMk id="5" creationId="{2D193304-4FAF-459B-8D0B-7C94634D04E0}"/>
          </ac:grpSpMkLst>
        </pc:grpChg>
        <pc:grpChg chg="add del mod">
          <ac:chgData name="André Dammeyer" userId="02826360fe302683" providerId="LiveId" clId="{37AA1636-7F30-41B5-91D4-0DFA62EFE521}" dt="2020-11-18T18:07:53.043" v="211" actId="478"/>
          <ac:grpSpMkLst>
            <pc:docMk/>
            <pc:sldMk cId="648519245" sldId="282"/>
            <ac:grpSpMk id="7" creationId="{B5D2EBB5-FD7A-420F-89F3-C614D9E137DA}"/>
          </ac:grpSpMkLst>
        </pc:grpChg>
        <pc:grpChg chg="add mod">
          <ac:chgData name="André Dammeyer" userId="02826360fe302683" providerId="LiveId" clId="{37AA1636-7F30-41B5-91D4-0DFA62EFE521}" dt="2020-11-18T18:08:34.749" v="242" actId="1035"/>
          <ac:grpSpMkLst>
            <pc:docMk/>
            <pc:sldMk cId="648519245" sldId="282"/>
            <ac:grpSpMk id="11" creationId="{71F10AB8-EA17-4C57-A40D-7A3299C45A10}"/>
          </ac:grpSpMkLst>
        </pc:grpChg>
        <pc:picChg chg="mod">
          <ac:chgData name="André Dammeyer" userId="02826360fe302683" providerId="LiveId" clId="{37AA1636-7F30-41B5-91D4-0DFA62EFE521}" dt="2020-11-18T18:07:21.934" v="202"/>
          <ac:picMkLst>
            <pc:docMk/>
            <pc:sldMk cId="648519245" sldId="282"/>
            <ac:picMk id="4" creationId="{2AE0C67B-F4CA-4EA9-9ACD-C804EDEA8A49}"/>
          </ac:picMkLst>
        </pc:picChg>
        <pc:picChg chg="mod">
          <ac:chgData name="André Dammeyer" userId="02826360fe302683" providerId="LiveId" clId="{37AA1636-7F30-41B5-91D4-0DFA62EFE521}" dt="2020-11-18T18:07:27.403" v="204"/>
          <ac:picMkLst>
            <pc:docMk/>
            <pc:sldMk cId="648519245" sldId="282"/>
            <ac:picMk id="6" creationId="{A4673B05-19B7-4FD5-B689-6E58FAC85B4B}"/>
          </ac:picMkLst>
        </pc:picChg>
        <pc:picChg chg="mod topLvl">
          <ac:chgData name="André Dammeyer" userId="02826360fe302683" providerId="LiveId" clId="{37AA1636-7F30-41B5-91D4-0DFA62EFE521}" dt="2020-11-18T18:07:51.766" v="210" actId="165"/>
          <ac:picMkLst>
            <pc:docMk/>
            <pc:sldMk cId="648519245" sldId="282"/>
            <ac:picMk id="8" creationId="{78BFC8DB-E27D-4E81-8200-EDCEE8C0C381}"/>
          </ac:picMkLst>
        </pc:picChg>
        <pc:picChg chg="add mod modCrop">
          <ac:chgData name="André Dammeyer" userId="02826360fe302683" providerId="LiveId" clId="{37AA1636-7F30-41B5-91D4-0DFA62EFE521}" dt="2020-11-18T18:08:06.771" v="212" actId="22"/>
          <ac:picMkLst>
            <pc:docMk/>
            <pc:sldMk cId="648519245" sldId="282"/>
            <ac:picMk id="10" creationId="{5602A563-89FC-49B9-A630-0065916447F3}"/>
          </ac:picMkLst>
        </pc:picChg>
      </pc:sldChg>
      <pc:sldChg chg="addSp delSp modSp new mod">
        <pc:chgData name="André Dammeyer" userId="02826360fe302683" providerId="LiveId" clId="{37AA1636-7F30-41B5-91D4-0DFA62EFE521}" dt="2020-11-18T18:33:22.115" v="457" actId="1037"/>
        <pc:sldMkLst>
          <pc:docMk/>
          <pc:sldMk cId="4276599508" sldId="283"/>
        </pc:sldMkLst>
        <pc:spChg chg="del">
          <ac:chgData name="André Dammeyer" userId="02826360fe302683" providerId="LiveId" clId="{37AA1636-7F30-41B5-91D4-0DFA62EFE521}" dt="2020-11-18T18:09:15.774" v="293" actId="22"/>
          <ac:spMkLst>
            <pc:docMk/>
            <pc:sldMk cId="4276599508" sldId="283"/>
            <ac:spMk id="2" creationId="{4C8B97D2-596E-4057-A251-92867F0288F2}"/>
          </ac:spMkLst>
        </pc:spChg>
        <pc:spChg chg="add del mod">
          <ac:chgData name="André Dammeyer" userId="02826360fe302683" providerId="LiveId" clId="{37AA1636-7F30-41B5-91D4-0DFA62EFE521}" dt="2020-11-18T18:32:41.017" v="386" actId="478"/>
          <ac:spMkLst>
            <pc:docMk/>
            <pc:sldMk cId="4276599508" sldId="283"/>
            <ac:spMk id="6" creationId="{77A2E239-4C3B-4476-8088-821EA66665D6}"/>
          </ac:spMkLst>
        </pc:spChg>
        <pc:spChg chg="add mod">
          <ac:chgData name="André Dammeyer" userId="02826360fe302683" providerId="LiveId" clId="{37AA1636-7F30-41B5-91D4-0DFA62EFE521}" dt="2020-11-18T18:33:22.115" v="457" actId="1037"/>
          <ac:spMkLst>
            <pc:docMk/>
            <pc:sldMk cId="4276599508" sldId="283"/>
            <ac:spMk id="10" creationId="{23F74ECA-FF29-408C-BD17-80E540CD04F7}"/>
          </ac:spMkLst>
        </pc:spChg>
        <pc:picChg chg="add mod modCrop">
          <ac:chgData name="André Dammeyer" userId="02826360fe302683" providerId="LiveId" clId="{37AA1636-7F30-41B5-91D4-0DFA62EFE521}" dt="2020-11-18T18:09:15.774" v="293" actId="22"/>
          <ac:picMkLst>
            <pc:docMk/>
            <pc:sldMk cId="4276599508" sldId="283"/>
            <ac:picMk id="4" creationId="{A6C30151-36C5-4F31-B144-A81CF244F5EE}"/>
          </ac:picMkLst>
        </pc:picChg>
        <pc:picChg chg="add mod">
          <ac:chgData name="André Dammeyer" userId="02826360fe302683" providerId="LiveId" clId="{37AA1636-7F30-41B5-91D4-0DFA62EFE521}" dt="2020-11-18T18:10:08.068" v="343" actId="1036"/>
          <ac:picMkLst>
            <pc:docMk/>
            <pc:sldMk cId="4276599508" sldId="283"/>
            <ac:picMk id="8" creationId="{54D8A011-D9FE-45F5-9E74-D3EB388F9372}"/>
          </ac:picMkLst>
        </pc:picChg>
      </pc:sldChg>
      <pc:sldChg chg="addSp delSp modSp new mod">
        <pc:chgData name="André Dammeyer" userId="02826360fe302683" providerId="LiveId" clId="{37AA1636-7F30-41B5-91D4-0DFA62EFE521}" dt="2020-11-18T18:33:50.113" v="459" actId="22"/>
        <pc:sldMkLst>
          <pc:docMk/>
          <pc:sldMk cId="151938787" sldId="284"/>
        </pc:sldMkLst>
        <pc:spChg chg="del">
          <ac:chgData name="André Dammeyer" userId="02826360fe302683" providerId="LiveId" clId="{37AA1636-7F30-41B5-91D4-0DFA62EFE521}" dt="2020-11-18T18:33:50.113" v="459" actId="22"/>
          <ac:spMkLst>
            <pc:docMk/>
            <pc:sldMk cId="151938787" sldId="284"/>
            <ac:spMk id="2" creationId="{6B9B8A12-7011-4F41-86E7-58B165C55ABE}"/>
          </ac:spMkLst>
        </pc:spChg>
        <pc:picChg chg="add mod modCrop">
          <ac:chgData name="André Dammeyer" userId="02826360fe302683" providerId="LiveId" clId="{37AA1636-7F30-41B5-91D4-0DFA62EFE521}" dt="2020-11-18T18:33:50.113" v="459" actId="22"/>
          <ac:picMkLst>
            <pc:docMk/>
            <pc:sldMk cId="151938787" sldId="284"/>
            <ac:picMk id="4" creationId="{C44165E5-B728-41ED-A5A6-31AC8993E7BB}"/>
          </ac:picMkLst>
        </pc:picChg>
      </pc:sldChg>
      <pc:sldChg chg="addSp delSp modSp new mod">
        <pc:chgData name="André Dammeyer" userId="02826360fe302683" providerId="LiveId" clId="{37AA1636-7F30-41B5-91D4-0DFA62EFE521}" dt="2020-11-18T18:35:11.630" v="493" actId="14100"/>
        <pc:sldMkLst>
          <pc:docMk/>
          <pc:sldMk cId="354481175" sldId="285"/>
        </pc:sldMkLst>
        <pc:spChg chg="del">
          <ac:chgData name="André Dammeyer" userId="02826360fe302683" providerId="LiveId" clId="{37AA1636-7F30-41B5-91D4-0DFA62EFE521}" dt="2020-11-18T18:34:15.988" v="461" actId="478"/>
          <ac:spMkLst>
            <pc:docMk/>
            <pc:sldMk cId="354481175" sldId="285"/>
            <ac:spMk id="2" creationId="{8288E95B-8C21-439F-9DF2-CF61F97EBD9D}"/>
          </ac:spMkLst>
        </pc:spChg>
        <pc:spChg chg="add mod">
          <ac:chgData name="André Dammeyer" userId="02826360fe302683" providerId="LiveId" clId="{37AA1636-7F30-41B5-91D4-0DFA62EFE521}" dt="2020-11-18T18:34:50.036" v="489" actId="404"/>
          <ac:spMkLst>
            <pc:docMk/>
            <pc:sldMk cId="354481175" sldId="285"/>
            <ac:spMk id="6" creationId="{5A77184F-A468-453C-9F08-8C34596693B3}"/>
          </ac:spMkLst>
        </pc:spChg>
        <pc:spChg chg="add mod">
          <ac:chgData name="André Dammeyer" userId="02826360fe302683" providerId="LiveId" clId="{37AA1636-7F30-41B5-91D4-0DFA62EFE521}" dt="2020-11-18T18:34:59.057" v="491" actId="1037"/>
          <ac:spMkLst>
            <pc:docMk/>
            <pc:sldMk cId="354481175" sldId="285"/>
            <ac:spMk id="8" creationId="{D51CCCF3-FA41-467C-9E92-6782D5BFC8F8}"/>
          </ac:spMkLst>
        </pc:spChg>
        <pc:picChg chg="add mod">
          <ac:chgData name="André Dammeyer" userId="02826360fe302683" providerId="LiveId" clId="{37AA1636-7F30-41B5-91D4-0DFA62EFE521}" dt="2020-11-18T18:35:11.630" v="493" actId="14100"/>
          <ac:picMkLst>
            <pc:docMk/>
            <pc:sldMk cId="354481175" sldId="285"/>
            <ac:picMk id="4" creationId="{01C79D30-38E9-4151-B0CA-47BF9B10E615}"/>
          </ac:picMkLst>
        </pc:picChg>
      </pc:sldChg>
      <pc:sldChg chg="addSp delSp modSp add mod">
        <pc:chgData name="André Dammeyer" userId="02826360fe302683" providerId="LiveId" clId="{37AA1636-7F30-41B5-91D4-0DFA62EFE521}" dt="2020-11-18T18:35:52.690" v="500" actId="14100"/>
        <pc:sldMkLst>
          <pc:docMk/>
          <pc:sldMk cId="832570685" sldId="286"/>
        </pc:sldMkLst>
        <pc:spChg chg="del">
          <ac:chgData name="André Dammeyer" userId="02826360fe302683" providerId="LiveId" clId="{37AA1636-7F30-41B5-91D4-0DFA62EFE521}" dt="2020-11-18T18:35:30.797" v="495" actId="478"/>
          <ac:spMkLst>
            <pc:docMk/>
            <pc:sldMk cId="832570685" sldId="286"/>
            <ac:spMk id="8" creationId="{D51CCCF3-FA41-467C-9E92-6782D5BFC8F8}"/>
          </ac:spMkLst>
        </pc:spChg>
        <pc:picChg chg="add mod ord">
          <ac:chgData name="André Dammeyer" userId="02826360fe302683" providerId="LiveId" clId="{37AA1636-7F30-41B5-91D4-0DFA62EFE521}" dt="2020-11-18T18:35:52.690" v="500" actId="14100"/>
          <ac:picMkLst>
            <pc:docMk/>
            <pc:sldMk cId="832570685" sldId="286"/>
            <ac:picMk id="2" creationId="{AA738165-DF39-44ED-8EB6-AA9B4D568852}"/>
          </ac:picMkLst>
        </pc:picChg>
        <pc:picChg chg="del">
          <ac:chgData name="André Dammeyer" userId="02826360fe302683" providerId="LiveId" clId="{37AA1636-7F30-41B5-91D4-0DFA62EFE521}" dt="2020-11-18T18:35:30.797" v="495" actId="478"/>
          <ac:picMkLst>
            <pc:docMk/>
            <pc:sldMk cId="832570685" sldId="286"/>
            <ac:picMk id="4" creationId="{01C79D30-38E9-4151-B0CA-47BF9B10E615}"/>
          </ac:picMkLst>
        </pc:picChg>
      </pc:sldChg>
      <pc:sldChg chg="addSp delSp modSp new mod">
        <pc:chgData name="André Dammeyer" userId="02826360fe302683" providerId="LiveId" clId="{37AA1636-7F30-41B5-91D4-0DFA62EFE521}" dt="2020-11-18T18:41:04.057" v="640" actId="553"/>
        <pc:sldMkLst>
          <pc:docMk/>
          <pc:sldMk cId="2365401674" sldId="287"/>
        </pc:sldMkLst>
        <pc:spChg chg="del">
          <ac:chgData name="André Dammeyer" userId="02826360fe302683" providerId="LiveId" clId="{37AA1636-7F30-41B5-91D4-0DFA62EFE521}" dt="2020-11-18T18:36:26.504" v="502" actId="478"/>
          <ac:spMkLst>
            <pc:docMk/>
            <pc:sldMk cId="2365401674" sldId="287"/>
            <ac:spMk id="2" creationId="{FC19CE95-6E06-4E5E-92F9-A2E186F3A698}"/>
          </ac:spMkLst>
        </pc:spChg>
        <pc:spChg chg="mod">
          <ac:chgData name="André Dammeyer" userId="02826360fe302683" providerId="LiveId" clId="{37AA1636-7F30-41B5-91D4-0DFA62EFE521}" dt="2020-11-18T18:37:08.555" v="507"/>
          <ac:spMkLst>
            <pc:docMk/>
            <pc:sldMk cId="2365401674" sldId="287"/>
            <ac:spMk id="6" creationId="{20F92715-C25D-430C-A892-685F08407C9B}"/>
          </ac:spMkLst>
        </pc:spChg>
        <pc:spChg chg="mod">
          <ac:chgData name="André Dammeyer" userId="02826360fe302683" providerId="LiveId" clId="{37AA1636-7F30-41B5-91D4-0DFA62EFE521}" dt="2020-11-18T18:37:15.117" v="510" actId="404"/>
          <ac:spMkLst>
            <pc:docMk/>
            <pc:sldMk cId="2365401674" sldId="287"/>
            <ac:spMk id="7" creationId="{A5A2230A-F288-46A0-82AB-E6F5F0A21BAC}"/>
          </ac:spMkLst>
        </pc:spChg>
        <pc:spChg chg="add mod">
          <ac:chgData name="André Dammeyer" userId="02826360fe302683" providerId="LiveId" clId="{37AA1636-7F30-41B5-91D4-0DFA62EFE521}" dt="2020-11-18T18:37:16.911" v="511" actId="164"/>
          <ac:spMkLst>
            <pc:docMk/>
            <pc:sldMk cId="2365401674" sldId="287"/>
            <ac:spMk id="8" creationId="{2D7433CD-F161-4734-955E-6DF03656C252}"/>
          </ac:spMkLst>
        </pc:spChg>
        <pc:spChg chg="mod">
          <ac:chgData name="André Dammeyer" userId="02826360fe302683" providerId="LiveId" clId="{37AA1636-7F30-41B5-91D4-0DFA62EFE521}" dt="2020-11-18T18:37:08.555" v="507"/>
          <ac:spMkLst>
            <pc:docMk/>
            <pc:sldMk cId="2365401674" sldId="287"/>
            <ac:spMk id="10" creationId="{C205ECDC-C045-437E-9C2C-C2A053D92830}"/>
          </ac:spMkLst>
        </pc:spChg>
        <pc:spChg chg="add mod">
          <ac:chgData name="André Dammeyer" userId="02826360fe302683" providerId="LiveId" clId="{37AA1636-7F30-41B5-91D4-0DFA62EFE521}" dt="2020-11-18T18:37:49.050" v="514" actId="14100"/>
          <ac:spMkLst>
            <pc:docMk/>
            <pc:sldMk cId="2365401674" sldId="287"/>
            <ac:spMk id="11" creationId="{C4C307F4-1F81-4B69-8D15-778CF1C152DD}"/>
          </ac:spMkLst>
        </pc:spChg>
        <pc:spChg chg="mod topLvl">
          <ac:chgData name="André Dammeyer" userId="02826360fe302683" providerId="LiveId" clId="{37AA1636-7F30-41B5-91D4-0DFA62EFE521}" dt="2020-11-18T18:41:04.057" v="640" actId="553"/>
          <ac:spMkLst>
            <pc:docMk/>
            <pc:sldMk cId="2365401674" sldId="287"/>
            <ac:spMk id="16" creationId="{E8FC34C0-48B8-4885-95FC-C2E5E83548B9}"/>
          </ac:spMkLst>
        </pc:spChg>
        <pc:spChg chg="mod topLvl">
          <ac:chgData name="André Dammeyer" userId="02826360fe302683" providerId="LiveId" clId="{37AA1636-7F30-41B5-91D4-0DFA62EFE521}" dt="2020-11-18T18:39:46.706" v="611" actId="165"/>
          <ac:spMkLst>
            <pc:docMk/>
            <pc:sldMk cId="2365401674" sldId="287"/>
            <ac:spMk id="17" creationId="{BC26DE1F-1098-4D5D-8ED2-06C0E667F741}"/>
          </ac:spMkLst>
        </pc:spChg>
        <pc:spChg chg="add mod topLvl">
          <ac:chgData name="André Dammeyer" userId="02826360fe302683" providerId="LiveId" clId="{37AA1636-7F30-41B5-91D4-0DFA62EFE521}" dt="2020-11-18T18:39:13.739" v="598" actId="2710"/>
          <ac:spMkLst>
            <pc:docMk/>
            <pc:sldMk cId="2365401674" sldId="287"/>
            <ac:spMk id="18" creationId="{FA76AD65-0515-4FDD-A07A-99822F2485B2}"/>
          </ac:spMkLst>
        </pc:spChg>
        <pc:spChg chg="add mod topLvl">
          <ac:chgData name="André Dammeyer" userId="02826360fe302683" providerId="LiveId" clId="{37AA1636-7F30-41B5-91D4-0DFA62EFE521}" dt="2020-11-18T18:39:13.739" v="598" actId="2710"/>
          <ac:spMkLst>
            <pc:docMk/>
            <pc:sldMk cId="2365401674" sldId="287"/>
            <ac:spMk id="19" creationId="{B90C32E3-C00F-4C6B-BCA4-03459B1BFFA6}"/>
          </ac:spMkLst>
        </pc:spChg>
        <pc:spChg chg="mod">
          <ac:chgData name="André Dammeyer" userId="02826360fe302683" providerId="LiveId" clId="{37AA1636-7F30-41B5-91D4-0DFA62EFE521}" dt="2020-11-18T18:39:04.718" v="597" actId="165"/>
          <ac:spMkLst>
            <pc:docMk/>
            <pc:sldMk cId="2365401674" sldId="287"/>
            <ac:spMk id="21" creationId="{B7C14614-502F-4A1F-9279-8ED35EA1CE28}"/>
          </ac:spMkLst>
        </pc:spChg>
        <pc:spChg chg="add mod topLvl">
          <ac:chgData name="André Dammeyer" userId="02826360fe302683" providerId="LiveId" clId="{37AA1636-7F30-41B5-91D4-0DFA62EFE521}" dt="2020-11-18T18:39:04.718" v="597" actId="165"/>
          <ac:spMkLst>
            <pc:docMk/>
            <pc:sldMk cId="2365401674" sldId="287"/>
            <ac:spMk id="22" creationId="{1EAC772E-304C-451D-A81E-CC2B83E4C0BD}"/>
          </ac:spMkLst>
        </pc:spChg>
        <pc:grpChg chg="add mod">
          <ac:chgData name="André Dammeyer" userId="02826360fe302683" providerId="LiveId" clId="{37AA1636-7F30-41B5-91D4-0DFA62EFE521}" dt="2020-11-18T18:37:16.911" v="511" actId="164"/>
          <ac:grpSpMkLst>
            <pc:docMk/>
            <pc:sldMk cId="2365401674" sldId="287"/>
            <ac:grpSpMk id="5" creationId="{98DAB30F-2302-4AE2-AF36-EB03988FBB00}"/>
          </ac:grpSpMkLst>
        </pc:grpChg>
        <pc:grpChg chg="add mod">
          <ac:chgData name="André Dammeyer" userId="02826360fe302683" providerId="LiveId" clId="{37AA1636-7F30-41B5-91D4-0DFA62EFE521}" dt="2020-11-18T18:37:16.911" v="511" actId="164"/>
          <ac:grpSpMkLst>
            <pc:docMk/>
            <pc:sldMk cId="2365401674" sldId="287"/>
            <ac:grpSpMk id="9" creationId="{42FC81F8-FABB-42BF-BD1D-FA3E7EE32F13}"/>
          </ac:grpSpMkLst>
        </pc:grpChg>
        <pc:grpChg chg="add del mod">
          <ac:chgData name="André Dammeyer" userId="02826360fe302683" providerId="LiveId" clId="{37AA1636-7F30-41B5-91D4-0DFA62EFE521}" dt="2020-11-18T18:38:03.960" v="515" actId="478"/>
          <ac:grpSpMkLst>
            <pc:docMk/>
            <pc:sldMk cId="2365401674" sldId="287"/>
            <ac:grpSpMk id="14" creationId="{8738FC8D-800E-4AC1-A788-43CCBE2A292F}"/>
          </ac:grpSpMkLst>
        </pc:grpChg>
        <pc:grpChg chg="add del mod topLvl">
          <ac:chgData name="André Dammeyer" userId="02826360fe302683" providerId="LiveId" clId="{37AA1636-7F30-41B5-91D4-0DFA62EFE521}" dt="2020-11-18T18:39:46.706" v="611" actId="165"/>
          <ac:grpSpMkLst>
            <pc:docMk/>
            <pc:sldMk cId="2365401674" sldId="287"/>
            <ac:grpSpMk id="15" creationId="{9F51F603-712F-4C93-8F50-4200719FC08F}"/>
          </ac:grpSpMkLst>
        </pc:grpChg>
        <pc:grpChg chg="add mod topLvl">
          <ac:chgData name="André Dammeyer" userId="02826360fe302683" providerId="LiveId" clId="{37AA1636-7F30-41B5-91D4-0DFA62EFE521}" dt="2020-11-18T18:41:04.057" v="640" actId="553"/>
          <ac:grpSpMkLst>
            <pc:docMk/>
            <pc:sldMk cId="2365401674" sldId="287"/>
            <ac:grpSpMk id="20" creationId="{219AD377-D1C5-4E83-993C-C477F3500E4F}"/>
          </ac:grpSpMkLst>
        </pc:grpChg>
        <pc:grpChg chg="add del mod">
          <ac:chgData name="André Dammeyer" userId="02826360fe302683" providerId="LiveId" clId="{37AA1636-7F30-41B5-91D4-0DFA62EFE521}" dt="2020-11-18T18:39:04.718" v="597" actId="165"/>
          <ac:grpSpMkLst>
            <pc:docMk/>
            <pc:sldMk cId="2365401674" sldId="287"/>
            <ac:grpSpMk id="25" creationId="{50F096DE-A130-4422-81B5-85050571A3F1}"/>
          </ac:grpSpMkLst>
        </pc:grpChg>
        <pc:picChg chg="add mod ord">
          <ac:chgData name="André Dammeyer" userId="02826360fe302683" providerId="LiveId" clId="{37AA1636-7F30-41B5-91D4-0DFA62EFE521}" dt="2020-11-18T18:39:40.851" v="610" actId="166"/>
          <ac:picMkLst>
            <pc:docMk/>
            <pc:sldMk cId="2365401674" sldId="287"/>
            <ac:picMk id="4" creationId="{3963FAED-69AB-4920-8B4D-3FF526271C69}"/>
          </ac:picMkLst>
        </pc:picChg>
        <pc:picChg chg="add mod">
          <ac:chgData name="André Dammeyer" userId="02826360fe302683" providerId="LiveId" clId="{37AA1636-7F30-41B5-91D4-0DFA62EFE521}" dt="2020-11-18T18:37:16.911" v="511" actId="164"/>
          <ac:picMkLst>
            <pc:docMk/>
            <pc:sldMk cId="2365401674" sldId="287"/>
            <ac:picMk id="12" creationId="{410205B3-8402-4154-9B43-D41B92F12E81}"/>
          </ac:picMkLst>
        </pc:picChg>
        <pc:picChg chg="add mod">
          <ac:chgData name="André Dammeyer" userId="02826360fe302683" providerId="LiveId" clId="{37AA1636-7F30-41B5-91D4-0DFA62EFE521}" dt="2020-11-18T18:37:16.911" v="511" actId="164"/>
          <ac:picMkLst>
            <pc:docMk/>
            <pc:sldMk cId="2365401674" sldId="287"/>
            <ac:picMk id="13" creationId="{91ED3ACF-FDF9-4BF4-B204-8ABF116C8862}"/>
          </ac:picMkLst>
        </pc:picChg>
        <pc:picChg chg="add mod topLvl">
          <ac:chgData name="André Dammeyer" userId="02826360fe302683" providerId="LiveId" clId="{37AA1636-7F30-41B5-91D4-0DFA62EFE521}" dt="2020-11-18T18:39:04.718" v="597" actId="165"/>
          <ac:picMkLst>
            <pc:docMk/>
            <pc:sldMk cId="2365401674" sldId="287"/>
            <ac:picMk id="23" creationId="{055CA2B6-5B4E-467C-BEEC-890648A91EA5}"/>
          </ac:picMkLst>
        </pc:picChg>
        <pc:picChg chg="add mod topLvl">
          <ac:chgData name="André Dammeyer" userId="02826360fe302683" providerId="LiveId" clId="{37AA1636-7F30-41B5-91D4-0DFA62EFE521}" dt="2020-11-18T18:39:04.718" v="597" actId="165"/>
          <ac:picMkLst>
            <pc:docMk/>
            <pc:sldMk cId="2365401674" sldId="287"/>
            <ac:picMk id="24" creationId="{5202BCF5-F00F-45E0-9491-C6A3564E937D}"/>
          </ac:picMkLst>
        </pc:picChg>
      </pc:sldChg>
      <pc:sldChg chg="addSp delSp modSp new mod">
        <pc:chgData name="André Dammeyer" userId="02826360fe302683" providerId="LiveId" clId="{37AA1636-7F30-41B5-91D4-0DFA62EFE521}" dt="2020-11-18T18:41:19.559" v="642" actId="22"/>
        <pc:sldMkLst>
          <pc:docMk/>
          <pc:sldMk cId="2732395669" sldId="288"/>
        </pc:sldMkLst>
        <pc:spChg chg="del">
          <ac:chgData name="André Dammeyer" userId="02826360fe302683" providerId="LiveId" clId="{37AA1636-7F30-41B5-91D4-0DFA62EFE521}" dt="2020-11-18T18:41:19.559" v="642" actId="22"/>
          <ac:spMkLst>
            <pc:docMk/>
            <pc:sldMk cId="2732395669" sldId="288"/>
            <ac:spMk id="2" creationId="{BD80AC5A-6CCC-4BFC-95EA-E10B534B7EF7}"/>
          </ac:spMkLst>
        </pc:spChg>
        <pc:picChg chg="add mod modCrop">
          <ac:chgData name="André Dammeyer" userId="02826360fe302683" providerId="LiveId" clId="{37AA1636-7F30-41B5-91D4-0DFA62EFE521}" dt="2020-11-18T18:41:19.559" v="642" actId="22"/>
          <ac:picMkLst>
            <pc:docMk/>
            <pc:sldMk cId="2732395669" sldId="288"/>
            <ac:picMk id="4" creationId="{A0AFC593-02F8-43D3-AA92-99E6FC4560BA}"/>
          </ac:picMkLst>
        </pc:picChg>
      </pc:sldChg>
      <pc:sldChg chg="add ord">
        <pc:chgData name="André Dammeyer" userId="02826360fe302683" providerId="LiveId" clId="{37AA1636-7F30-41B5-91D4-0DFA62EFE521}" dt="2020-11-18T18:41:40.556" v="645"/>
        <pc:sldMkLst>
          <pc:docMk/>
          <pc:sldMk cId="3635777932" sldId="289"/>
        </pc:sldMkLst>
      </pc:sldChg>
    </pc:docChg>
  </pc:docChgLst>
  <pc:docChgLst>
    <pc:chgData name="André Dammeyer" userId="02826360fe302683" providerId="LiveId" clId="{93A3744A-82E5-45F3-AF61-20C17E4F030B}"/>
    <pc:docChg chg="undo redo custSel addSld delSld modSld">
      <pc:chgData name="André Dammeyer" userId="02826360fe302683" providerId="LiveId" clId="{93A3744A-82E5-45F3-AF61-20C17E4F030B}" dt="2020-11-19T15:49:42.428" v="358" actId="1036"/>
      <pc:docMkLst>
        <pc:docMk/>
      </pc:docMkLst>
      <pc:sldChg chg="delSp add del mod">
        <pc:chgData name="André Dammeyer" userId="02826360fe302683" providerId="LiveId" clId="{93A3744A-82E5-45F3-AF61-20C17E4F030B}" dt="2020-11-19T15:21:27.747" v="48" actId="2696"/>
        <pc:sldMkLst>
          <pc:docMk/>
          <pc:sldMk cId="298105636" sldId="257"/>
        </pc:sldMkLst>
        <pc:picChg chg="del">
          <ac:chgData name="André Dammeyer" userId="02826360fe302683" providerId="LiveId" clId="{93A3744A-82E5-45F3-AF61-20C17E4F030B}" dt="2020-11-19T15:21:20.206" v="47" actId="478"/>
          <ac:picMkLst>
            <pc:docMk/>
            <pc:sldMk cId="298105636" sldId="257"/>
            <ac:picMk id="3" creationId="{2296F41A-CA7A-44A4-BD28-B31CA671179E}"/>
          </ac:picMkLst>
        </pc:picChg>
      </pc:sldChg>
      <pc:sldChg chg="modSp mod">
        <pc:chgData name="André Dammeyer" userId="02826360fe302683" providerId="LiveId" clId="{93A3744A-82E5-45F3-AF61-20C17E4F030B}" dt="2020-11-19T15:21:00.692" v="43"/>
        <pc:sldMkLst>
          <pc:docMk/>
          <pc:sldMk cId="2592550507" sldId="278"/>
        </pc:sldMkLst>
        <pc:spChg chg="mod">
          <ac:chgData name="André Dammeyer" userId="02826360fe302683" providerId="LiveId" clId="{93A3744A-82E5-45F3-AF61-20C17E4F030B}" dt="2020-11-19T15:19:59.308" v="1" actId="20577"/>
          <ac:spMkLst>
            <pc:docMk/>
            <pc:sldMk cId="2592550507" sldId="278"/>
            <ac:spMk id="4" creationId="{1633149B-D9BA-465D-B117-6D143EE72B59}"/>
          </ac:spMkLst>
        </pc:spChg>
        <pc:spChg chg="mod">
          <ac:chgData name="André Dammeyer" userId="02826360fe302683" providerId="LiveId" clId="{93A3744A-82E5-45F3-AF61-20C17E4F030B}" dt="2020-11-19T15:21:00.692" v="43"/>
          <ac:spMkLst>
            <pc:docMk/>
            <pc:sldMk cId="2592550507" sldId="278"/>
            <ac:spMk id="6" creationId="{80BFE6E2-CF11-4113-8583-CC5BFEBBA43C}"/>
          </ac:spMkLst>
        </pc:spChg>
      </pc:sldChg>
      <pc:sldChg chg="add del">
        <pc:chgData name="André Dammeyer" userId="02826360fe302683" providerId="LiveId" clId="{93A3744A-82E5-45F3-AF61-20C17E4F030B}" dt="2020-11-19T15:21:15.803" v="46" actId="47"/>
        <pc:sldMkLst>
          <pc:docMk/>
          <pc:sldMk cId="768377420" sldId="279"/>
        </pc:sldMkLst>
      </pc:sldChg>
      <pc:sldChg chg="addSp delSp modSp new mod modClrScheme chgLayout">
        <pc:chgData name="André Dammeyer" userId="02826360fe302683" providerId="LiveId" clId="{93A3744A-82E5-45F3-AF61-20C17E4F030B}" dt="2020-11-19T15:22:34.412" v="51" actId="22"/>
        <pc:sldMkLst>
          <pc:docMk/>
          <pc:sldMk cId="1645943021" sldId="279"/>
        </pc:sldMkLst>
        <pc:spChg chg="add del mod">
          <ac:chgData name="André Dammeyer" userId="02826360fe302683" providerId="LiveId" clId="{93A3744A-82E5-45F3-AF61-20C17E4F030B}" dt="2020-11-19T15:22:34.412" v="51" actId="22"/>
          <ac:spMkLst>
            <pc:docMk/>
            <pc:sldMk cId="1645943021" sldId="279"/>
            <ac:spMk id="2" creationId="{5F573B82-1D2B-4102-B1EC-87835126E4EE}"/>
          </ac:spMkLst>
        </pc:spChg>
        <pc:picChg chg="add mod ord modCrop">
          <ac:chgData name="André Dammeyer" userId="02826360fe302683" providerId="LiveId" clId="{93A3744A-82E5-45F3-AF61-20C17E4F030B}" dt="2020-11-19T15:22:34.412" v="51" actId="22"/>
          <ac:picMkLst>
            <pc:docMk/>
            <pc:sldMk cId="1645943021" sldId="279"/>
            <ac:picMk id="4" creationId="{EBDDF481-0D39-48F4-90DE-5679AFF63448}"/>
          </ac:picMkLst>
        </pc:picChg>
      </pc:sldChg>
      <pc:sldChg chg="add del">
        <pc:chgData name="André Dammeyer" userId="02826360fe302683" providerId="LiveId" clId="{93A3744A-82E5-45F3-AF61-20C17E4F030B}" dt="2020-11-19T15:21:15.803" v="46" actId="47"/>
        <pc:sldMkLst>
          <pc:docMk/>
          <pc:sldMk cId="1583385012" sldId="280"/>
        </pc:sldMkLst>
      </pc:sldChg>
      <pc:sldChg chg="addSp delSp modSp add mod">
        <pc:chgData name="André Dammeyer" userId="02826360fe302683" providerId="LiveId" clId="{93A3744A-82E5-45F3-AF61-20C17E4F030B}" dt="2020-11-19T15:23:47.735" v="78" actId="1076"/>
        <pc:sldMkLst>
          <pc:docMk/>
          <pc:sldMk cId="3427287855" sldId="280"/>
        </pc:sldMkLst>
        <pc:spChg chg="add del mod">
          <ac:chgData name="André Dammeyer" userId="02826360fe302683" providerId="LiveId" clId="{93A3744A-82E5-45F3-AF61-20C17E4F030B}" dt="2020-11-19T15:22:52.858" v="54" actId="478"/>
          <ac:spMkLst>
            <pc:docMk/>
            <pc:sldMk cId="3427287855" sldId="280"/>
            <ac:spMk id="3" creationId="{CCA50E34-2B62-4255-896D-443A90E19327}"/>
          </ac:spMkLst>
        </pc:spChg>
        <pc:spChg chg="add mod topLvl">
          <ac:chgData name="André Dammeyer" userId="02826360fe302683" providerId="LiveId" clId="{93A3744A-82E5-45F3-AF61-20C17E4F030B}" dt="2020-11-19T15:23:47.735" v="78" actId="1076"/>
          <ac:spMkLst>
            <pc:docMk/>
            <pc:sldMk cId="3427287855" sldId="280"/>
            <ac:spMk id="5" creationId="{C0A31F77-CAFB-4D75-A98B-3424F1BDA41F}"/>
          </ac:spMkLst>
        </pc:spChg>
        <pc:spChg chg="add mod topLvl">
          <ac:chgData name="André Dammeyer" userId="02826360fe302683" providerId="LiveId" clId="{93A3744A-82E5-45F3-AF61-20C17E4F030B}" dt="2020-11-19T15:23:19.168" v="73" actId="165"/>
          <ac:spMkLst>
            <pc:docMk/>
            <pc:sldMk cId="3427287855" sldId="280"/>
            <ac:spMk id="8" creationId="{77D663AF-3244-40C7-A533-15661B0EE26E}"/>
          </ac:spMkLst>
        </pc:spChg>
        <pc:spChg chg="add mod topLvl">
          <ac:chgData name="André Dammeyer" userId="02826360fe302683" providerId="LiveId" clId="{93A3744A-82E5-45F3-AF61-20C17E4F030B}" dt="2020-11-19T15:23:43.379" v="77" actId="1076"/>
          <ac:spMkLst>
            <pc:docMk/>
            <pc:sldMk cId="3427287855" sldId="280"/>
            <ac:spMk id="10" creationId="{13CDC09D-4961-4758-AD7D-329392599FC9}"/>
          </ac:spMkLst>
        </pc:spChg>
        <pc:grpChg chg="add del mod">
          <ac:chgData name="André Dammeyer" userId="02826360fe302683" providerId="LiveId" clId="{93A3744A-82E5-45F3-AF61-20C17E4F030B}" dt="2020-11-19T15:23:19.168" v="73" actId="165"/>
          <ac:grpSpMkLst>
            <pc:docMk/>
            <pc:sldMk cId="3427287855" sldId="280"/>
            <ac:grpSpMk id="11" creationId="{665FE1BF-6A69-4412-9632-F0ED59C9EC03}"/>
          </ac:grpSpMkLst>
        </pc:grpChg>
        <pc:picChg chg="del">
          <ac:chgData name="André Dammeyer" userId="02826360fe302683" providerId="LiveId" clId="{93A3744A-82E5-45F3-AF61-20C17E4F030B}" dt="2020-11-19T15:22:50.891" v="53" actId="478"/>
          <ac:picMkLst>
            <pc:docMk/>
            <pc:sldMk cId="3427287855" sldId="280"/>
            <ac:picMk id="4" creationId="{EBDDF481-0D39-48F4-90DE-5679AFF63448}"/>
          </ac:picMkLst>
        </pc:picChg>
        <pc:picChg chg="add mod topLvl">
          <ac:chgData name="André Dammeyer" userId="02826360fe302683" providerId="LiveId" clId="{93A3744A-82E5-45F3-AF61-20C17E4F030B}" dt="2020-11-19T15:23:43.379" v="77" actId="1076"/>
          <ac:picMkLst>
            <pc:docMk/>
            <pc:sldMk cId="3427287855" sldId="280"/>
            <ac:picMk id="6" creationId="{CE11425E-6F8F-4573-8553-592C71CA4A57}"/>
          </ac:picMkLst>
        </pc:picChg>
        <pc:picChg chg="add mod topLvl">
          <ac:chgData name="André Dammeyer" userId="02826360fe302683" providerId="LiveId" clId="{93A3744A-82E5-45F3-AF61-20C17E4F030B}" dt="2020-11-19T15:23:28.115" v="75" actId="1076"/>
          <ac:picMkLst>
            <pc:docMk/>
            <pc:sldMk cId="3427287855" sldId="280"/>
            <ac:picMk id="7" creationId="{D10367F0-C02C-411D-B5BB-732B50D828AD}"/>
          </ac:picMkLst>
        </pc:picChg>
        <pc:picChg chg="add mod topLvl">
          <ac:chgData name="André Dammeyer" userId="02826360fe302683" providerId="LiveId" clId="{93A3744A-82E5-45F3-AF61-20C17E4F030B}" dt="2020-11-19T15:23:47.735" v="78" actId="1076"/>
          <ac:picMkLst>
            <pc:docMk/>
            <pc:sldMk cId="3427287855" sldId="280"/>
            <ac:picMk id="9" creationId="{AD224DF8-16C6-48BF-B4C2-709929152F79}"/>
          </ac:picMkLst>
        </pc:picChg>
      </pc:sldChg>
      <pc:sldChg chg="add del">
        <pc:chgData name="André Dammeyer" userId="02826360fe302683" providerId="LiveId" clId="{93A3744A-82E5-45F3-AF61-20C17E4F030B}" dt="2020-11-19T15:21:15.803" v="46" actId="47"/>
        <pc:sldMkLst>
          <pc:docMk/>
          <pc:sldMk cId="1081839153" sldId="281"/>
        </pc:sldMkLst>
      </pc:sldChg>
      <pc:sldChg chg="addSp delSp modSp new add del mod">
        <pc:chgData name="André Dammeyer" userId="02826360fe302683" providerId="LiveId" clId="{93A3744A-82E5-45F3-AF61-20C17E4F030B}" dt="2020-11-19T15:26:07.788" v="142" actId="1036"/>
        <pc:sldMkLst>
          <pc:docMk/>
          <pc:sldMk cId="4081215472" sldId="281"/>
        </pc:sldMkLst>
        <pc:spChg chg="add del">
          <ac:chgData name="André Dammeyer" userId="02826360fe302683" providerId="LiveId" clId="{93A3744A-82E5-45F3-AF61-20C17E4F030B}" dt="2020-11-19T15:24:31.915" v="92"/>
          <ac:spMkLst>
            <pc:docMk/>
            <pc:sldMk cId="4081215472" sldId="281"/>
            <ac:spMk id="2" creationId="{C648FDA9-92D2-4202-B842-1B89F0E4894B}"/>
          </ac:spMkLst>
        </pc:spChg>
        <pc:spChg chg="add del mod">
          <ac:chgData name="André Dammeyer" userId="02826360fe302683" providerId="LiveId" clId="{93A3744A-82E5-45F3-AF61-20C17E4F030B}" dt="2020-11-19T15:24:41.723" v="95" actId="478"/>
          <ac:spMkLst>
            <pc:docMk/>
            <pc:sldMk cId="4081215472" sldId="281"/>
            <ac:spMk id="7" creationId="{1D23020A-B6FB-40D7-A43B-BF06C25A48AE}"/>
          </ac:spMkLst>
        </pc:spChg>
        <pc:picChg chg="add del mod">
          <ac:chgData name="André Dammeyer" userId="02826360fe302683" providerId="LiveId" clId="{93A3744A-82E5-45F3-AF61-20C17E4F030B}" dt="2020-11-19T15:24:14.068" v="81"/>
          <ac:picMkLst>
            <pc:docMk/>
            <pc:sldMk cId="4081215472" sldId="281"/>
            <ac:picMk id="3" creationId="{62FB411B-3B3E-449A-B56B-103FCA030F95}"/>
          </ac:picMkLst>
        </pc:picChg>
        <pc:picChg chg="add del mod">
          <ac:chgData name="André Dammeyer" userId="02826360fe302683" providerId="LiveId" clId="{93A3744A-82E5-45F3-AF61-20C17E4F030B}" dt="2020-11-19T15:24:24.269" v="88"/>
          <ac:picMkLst>
            <pc:docMk/>
            <pc:sldMk cId="4081215472" sldId="281"/>
            <ac:picMk id="4" creationId="{7863B1C8-9F7C-4146-B800-97EA9810C62A}"/>
          </ac:picMkLst>
        </pc:picChg>
        <pc:picChg chg="add del mod">
          <ac:chgData name="André Dammeyer" userId="02826360fe302683" providerId="LiveId" clId="{93A3744A-82E5-45F3-AF61-20C17E4F030B}" dt="2020-11-19T15:24:39.106" v="94" actId="478"/>
          <ac:picMkLst>
            <pc:docMk/>
            <pc:sldMk cId="4081215472" sldId="281"/>
            <ac:picMk id="5" creationId="{CBF85830-1514-435E-BAB0-DBA74DBC9BB0}"/>
          </ac:picMkLst>
        </pc:picChg>
        <pc:picChg chg="add del mod">
          <ac:chgData name="André Dammeyer" userId="02826360fe302683" providerId="LiveId" clId="{93A3744A-82E5-45F3-AF61-20C17E4F030B}" dt="2020-11-19T15:25:36.481" v="112" actId="14100"/>
          <ac:picMkLst>
            <pc:docMk/>
            <pc:sldMk cId="4081215472" sldId="281"/>
            <ac:picMk id="8" creationId="{B57B22D3-05F6-4984-A773-6CE4738F4CC9}"/>
          </ac:picMkLst>
        </pc:picChg>
        <pc:picChg chg="add del mod">
          <ac:chgData name="André Dammeyer" userId="02826360fe302683" providerId="LiveId" clId="{93A3744A-82E5-45F3-AF61-20C17E4F030B}" dt="2020-11-19T15:26:07.788" v="142" actId="1036"/>
          <ac:picMkLst>
            <pc:docMk/>
            <pc:sldMk cId="4081215472" sldId="281"/>
            <ac:picMk id="9" creationId="{AB598C13-D599-4D10-96D1-0B954937F030}"/>
          </ac:picMkLst>
        </pc:picChg>
      </pc:sldChg>
      <pc:sldChg chg="add del">
        <pc:chgData name="André Dammeyer" userId="02826360fe302683" providerId="LiveId" clId="{93A3744A-82E5-45F3-AF61-20C17E4F030B}" dt="2020-11-19T15:21:15.803" v="46" actId="47"/>
        <pc:sldMkLst>
          <pc:docMk/>
          <pc:sldMk cId="648519245" sldId="282"/>
        </pc:sldMkLst>
      </pc:sldChg>
      <pc:sldChg chg="addSp delSp modSp new mod">
        <pc:chgData name="André Dammeyer" userId="02826360fe302683" providerId="LiveId" clId="{93A3744A-82E5-45F3-AF61-20C17E4F030B}" dt="2020-11-19T15:26:36.003" v="169" actId="1036"/>
        <pc:sldMkLst>
          <pc:docMk/>
          <pc:sldMk cId="873752921" sldId="282"/>
        </pc:sldMkLst>
        <pc:spChg chg="del">
          <ac:chgData name="André Dammeyer" userId="02826360fe302683" providerId="LiveId" clId="{93A3744A-82E5-45F3-AF61-20C17E4F030B}" dt="2020-11-19T15:26:25.811" v="144" actId="478"/>
          <ac:spMkLst>
            <pc:docMk/>
            <pc:sldMk cId="873752921" sldId="282"/>
            <ac:spMk id="2" creationId="{A5EA8CA1-209A-4529-ABC5-0765112FC27A}"/>
          </ac:spMkLst>
        </pc:spChg>
        <pc:picChg chg="add mod">
          <ac:chgData name="André Dammeyer" userId="02826360fe302683" providerId="LiveId" clId="{93A3744A-82E5-45F3-AF61-20C17E4F030B}" dt="2020-11-19T15:26:36.003" v="169" actId="1036"/>
          <ac:picMkLst>
            <pc:docMk/>
            <pc:sldMk cId="873752921" sldId="282"/>
            <ac:picMk id="3" creationId="{BAD4B93A-84D6-46C9-B9C5-DD099F73AF8C}"/>
          </ac:picMkLst>
        </pc:picChg>
      </pc:sldChg>
      <pc:sldChg chg="addSp delSp modSp new">
        <pc:chgData name="André Dammeyer" userId="02826360fe302683" providerId="LiveId" clId="{93A3744A-82E5-45F3-AF61-20C17E4F030B}" dt="2020-11-19T15:26:58.780" v="172"/>
        <pc:sldMkLst>
          <pc:docMk/>
          <pc:sldMk cId="3232159505" sldId="283"/>
        </pc:sldMkLst>
        <pc:spChg chg="del">
          <ac:chgData name="André Dammeyer" userId="02826360fe302683" providerId="LiveId" clId="{93A3744A-82E5-45F3-AF61-20C17E4F030B}" dt="2020-11-19T15:26:51.969" v="171"/>
          <ac:spMkLst>
            <pc:docMk/>
            <pc:sldMk cId="3232159505" sldId="283"/>
            <ac:spMk id="2" creationId="{1BA2E3DF-9A5C-4D34-8AC2-5D1DE9B29E3E}"/>
          </ac:spMkLst>
        </pc:spChg>
        <pc:spChg chg="add mod">
          <ac:chgData name="André Dammeyer" userId="02826360fe302683" providerId="LiveId" clId="{93A3744A-82E5-45F3-AF61-20C17E4F030B}" dt="2020-11-19T15:26:58.780" v="172"/>
          <ac:spMkLst>
            <pc:docMk/>
            <pc:sldMk cId="3232159505" sldId="283"/>
            <ac:spMk id="4" creationId="{88442A7E-93F4-455A-9729-6477CAC59508}"/>
          </ac:spMkLst>
        </pc:spChg>
        <pc:picChg chg="add mod">
          <ac:chgData name="André Dammeyer" userId="02826360fe302683" providerId="LiveId" clId="{93A3744A-82E5-45F3-AF61-20C17E4F030B}" dt="2020-11-19T15:26:51.969" v="171"/>
          <ac:picMkLst>
            <pc:docMk/>
            <pc:sldMk cId="3232159505" sldId="283"/>
            <ac:picMk id="3" creationId="{946A1093-268A-4F0A-85B2-B27B2ABCF6BA}"/>
          </ac:picMkLst>
        </pc:picChg>
      </pc:sldChg>
      <pc:sldChg chg="add del">
        <pc:chgData name="André Dammeyer" userId="02826360fe302683" providerId="LiveId" clId="{93A3744A-82E5-45F3-AF61-20C17E4F030B}" dt="2020-11-19T15:21:15.803" v="46" actId="47"/>
        <pc:sldMkLst>
          <pc:docMk/>
          <pc:sldMk cId="4276599508" sldId="283"/>
        </pc:sldMkLst>
      </pc:sldChg>
      <pc:sldChg chg="add del">
        <pc:chgData name="André Dammeyer" userId="02826360fe302683" providerId="LiveId" clId="{93A3744A-82E5-45F3-AF61-20C17E4F030B}" dt="2020-11-19T15:21:15.803" v="46" actId="47"/>
        <pc:sldMkLst>
          <pc:docMk/>
          <pc:sldMk cId="151938787" sldId="284"/>
        </pc:sldMkLst>
      </pc:sldChg>
      <pc:sldChg chg="addSp delSp modSp new mod">
        <pc:chgData name="André Dammeyer" userId="02826360fe302683" providerId="LiveId" clId="{93A3744A-82E5-45F3-AF61-20C17E4F030B}" dt="2020-11-19T15:27:30.016" v="176" actId="1076"/>
        <pc:sldMkLst>
          <pc:docMk/>
          <pc:sldMk cId="942948674" sldId="284"/>
        </pc:sldMkLst>
        <pc:spChg chg="del">
          <ac:chgData name="André Dammeyer" userId="02826360fe302683" providerId="LiveId" clId="{93A3744A-82E5-45F3-AF61-20C17E4F030B}" dt="2020-11-19T15:27:10.182" v="174"/>
          <ac:spMkLst>
            <pc:docMk/>
            <pc:sldMk cId="942948674" sldId="284"/>
            <ac:spMk id="2" creationId="{DCBA2DED-AEF8-41CC-B152-917438F31045}"/>
          </ac:spMkLst>
        </pc:spChg>
        <pc:spChg chg="add mod">
          <ac:chgData name="André Dammeyer" userId="02826360fe302683" providerId="LiveId" clId="{93A3744A-82E5-45F3-AF61-20C17E4F030B}" dt="2020-11-19T15:27:30.016" v="176" actId="1076"/>
          <ac:spMkLst>
            <pc:docMk/>
            <pc:sldMk cId="942948674" sldId="284"/>
            <ac:spMk id="4" creationId="{3F9F3C2B-B600-4929-8CD3-D68D14140F91}"/>
          </ac:spMkLst>
        </pc:spChg>
        <pc:picChg chg="add mod">
          <ac:chgData name="André Dammeyer" userId="02826360fe302683" providerId="LiveId" clId="{93A3744A-82E5-45F3-AF61-20C17E4F030B}" dt="2020-11-19T15:27:10.182" v="174"/>
          <ac:picMkLst>
            <pc:docMk/>
            <pc:sldMk cId="942948674" sldId="284"/>
            <ac:picMk id="3" creationId="{51033D5B-358F-4893-81B8-106FF0E0DB57}"/>
          </ac:picMkLst>
        </pc:picChg>
      </pc:sldChg>
      <pc:sldChg chg="add del">
        <pc:chgData name="André Dammeyer" userId="02826360fe302683" providerId="LiveId" clId="{93A3744A-82E5-45F3-AF61-20C17E4F030B}" dt="2020-11-19T15:21:15.803" v="46" actId="47"/>
        <pc:sldMkLst>
          <pc:docMk/>
          <pc:sldMk cId="354481175" sldId="285"/>
        </pc:sldMkLst>
      </pc:sldChg>
      <pc:sldChg chg="addSp delSp modSp new mod">
        <pc:chgData name="André Dammeyer" userId="02826360fe302683" providerId="LiveId" clId="{93A3744A-82E5-45F3-AF61-20C17E4F030B}" dt="2020-11-19T15:28:36.571" v="186" actId="165"/>
        <pc:sldMkLst>
          <pc:docMk/>
          <pc:sldMk cId="372062005" sldId="285"/>
        </pc:sldMkLst>
        <pc:spChg chg="del">
          <ac:chgData name="André Dammeyer" userId="02826360fe302683" providerId="LiveId" clId="{93A3744A-82E5-45F3-AF61-20C17E4F030B}" dt="2020-11-19T15:27:59.799" v="178" actId="478"/>
          <ac:spMkLst>
            <pc:docMk/>
            <pc:sldMk cId="372062005" sldId="285"/>
            <ac:spMk id="2" creationId="{1011DE15-1EF8-4A57-A665-34F9B872BD55}"/>
          </ac:spMkLst>
        </pc:spChg>
        <pc:grpChg chg="add del mod">
          <ac:chgData name="André Dammeyer" userId="02826360fe302683" providerId="LiveId" clId="{93A3744A-82E5-45F3-AF61-20C17E4F030B}" dt="2020-11-19T15:28:36.571" v="186" actId="165"/>
          <ac:grpSpMkLst>
            <pc:docMk/>
            <pc:sldMk cId="372062005" sldId="285"/>
            <ac:grpSpMk id="5" creationId="{73C8CB85-F783-4818-BBC5-78BD746B5BE9}"/>
          </ac:grpSpMkLst>
        </pc:grpChg>
        <pc:picChg chg="add del mod topLvl">
          <ac:chgData name="André Dammeyer" userId="02826360fe302683" providerId="LiveId" clId="{93A3744A-82E5-45F3-AF61-20C17E4F030B}" dt="2020-11-19T15:28:36.571" v="186" actId="165"/>
          <ac:picMkLst>
            <pc:docMk/>
            <pc:sldMk cId="372062005" sldId="285"/>
            <ac:picMk id="3" creationId="{6688809B-7F65-4506-92AA-73260D9BDB99}"/>
          </ac:picMkLst>
        </pc:picChg>
        <pc:picChg chg="add del mod topLvl">
          <ac:chgData name="André Dammeyer" userId="02826360fe302683" providerId="LiveId" clId="{93A3744A-82E5-45F3-AF61-20C17E4F030B}" dt="2020-11-19T15:28:36.571" v="186" actId="165"/>
          <ac:picMkLst>
            <pc:docMk/>
            <pc:sldMk cId="372062005" sldId="285"/>
            <ac:picMk id="4" creationId="{8D0CBAD5-41E5-43BD-A34E-51ED6AB8A1BE}"/>
          </ac:picMkLst>
        </pc:picChg>
      </pc:sldChg>
      <pc:sldChg chg="add del">
        <pc:chgData name="André Dammeyer" userId="02826360fe302683" providerId="LiveId" clId="{93A3744A-82E5-45F3-AF61-20C17E4F030B}" dt="2020-11-19T15:21:15.803" v="46" actId="47"/>
        <pc:sldMkLst>
          <pc:docMk/>
          <pc:sldMk cId="832570685" sldId="286"/>
        </pc:sldMkLst>
      </pc:sldChg>
      <pc:sldChg chg="addSp delSp modSp new mod">
        <pc:chgData name="André Dammeyer" userId="02826360fe302683" providerId="LiveId" clId="{93A3744A-82E5-45F3-AF61-20C17E4F030B}" dt="2020-11-19T15:31:55.821" v="197" actId="12788"/>
        <pc:sldMkLst>
          <pc:docMk/>
          <pc:sldMk cId="858525876" sldId="286"/>
        </pc:sldMkLst>
        <pc:spChg chg="del">
          <ac:chgData name="André Dammeyer" userId="02826360fe302683" providerId="LiveId" clId="{93A3744A-82E5-45F3-AF61-20C17E4F030B}" dt="2020-11-19T15:30:18.278" v="188" actId="478"/>
          <ac:spMkLst>
            <pc:docMk/>
            <pc:sldMk cId="858525876" sldId="286"/>
            <ac:spMk id="2" creationId="{72F0BE26-1D15-4C0C-B539-A6B7DC0AEC86}"/>
          </ac:spMkLst>
        </pc:spChg>
        <pc:spChg chg="add mod">
          <ac:chgData name="André Dammeyer" userId="02826360fe302683" providerId="LiveId" clId="{93A3744A-82E5-45F3-AF61-20C17E4F030B}" dt="2020-11-19T15:31:55.821" v="197" actId="12788"/>
          <ac:spMkLst>
            <pc:docMk/>
            <pc:sldMk cId="858525876" sldId="286"/>
            <ac:spMk id="4" creationId="{FDCEC12F-3CA5-4151-9565-9ADF74E3D8D1}"/>
          </ac:spMkLst>
        </pc:spChg>
        <pc:spChg chg="add mod">
          <ac:chgData name="André Dammeyer" userId="02826360fe302683" providerId="LiveId" clId="{93A3744A-82E5-45F3-AF61-20C17E4F030B}" dt="2020-11-19T15:30:20.142" v="189"/>
          <ac:spMkLst>
            <pc:docMk/>
            <pc:sldMk cId="858525876" sldId="286"/>
            <ac:spMk id="6" creationId="{6FF8C5CA-8558-4759-9BBB-BEE66EB2ADAF}"/>
          </ac:spMkLst>
        </pc:spChg>
        <pc:spChg chg="add mod">
          <ac:chgData name="André Dammeyer" userId="02826360fe302683" providerId="LiveId" clId="{93A3744A-82E5-45F3-AF61-20C17E4F030B}" dt="2020-11-19T15:30:20.142" v="189"/>
          <ac:spMkLst>
            <pc:docMk/>
            <pc:sldMk cId="858525876" sldId="286"/>
            <ac:spMk id="7" creationId="{68FFB41B-B9C7-45EA-B43A-0E520C2785F4}"/>
          </ac:spMkLst>
        </pc:spChg>
        <pc:picChg chg="add mod">
          <ac:chgData name="André Dammeyer" userId="02826360fe302683" providerId="LiveId" clId="{93A3744A-82E5-45F3-AF61-20C17E4F030B}" dt="2020-11-19T15:31:55.821" v="197" actId="12788"/>
          <ac:picMkLst>
            <pc:docMk/>
            <pc:sldMk cId="858525876" sldId="286"/>
            <ac:picMk id="3" creationId="{1B11F73B-F112-4F26-ADBC-F8531B0C6074}"/>
          </ac:picMkLst>
        </pc:picChg>
        <pc:picChg chg="add mod">
          <ac:chgData name="André Dammeyer" userId="02826360fe302683" providerId="LiveId" clId="{93A3744A-82E5-45F3-AF61-20C17E4F030B}" dt="2020-11-19T15:30:52.519" v="193" actId="1076"/>
          <ac:picMkLst>
            <pc:docMk/>
            <pc:sldMk cId="858525876" sldId="286"/>
            <ac:picMk id="5" creationId="{63DDB781-9774-46B5-AFF4-07955D828CC0}"/>
          </ac:picMkLst>
        </pc:picChg>
      </pc:sldChg>
      <pc:sldChg chg="add del">
        <pc:chgData name="André Dammeyer" userId="02826360fe302683" providerId="LiveId" clId="{93A3744A-82E5-45F3-AF61-20C17E4F030B}" dt="2020-11-19T15:21:15.803" v="46" actId="47"/>
        <pc:sldMkLst>
          <pc:docMk/>
          <pc:sldMk cId="2365401674" sldId="287"/>
        </pc:sldMkLst>
      </pc:sldChg>
      <pc:sldChg chg="addSp delSp modSp new mod">
        <pc:chgData name="André Dammeyer" userId="02826360fe302683" providerId="LiveId" clId="{93A3744A-82E5-45F3-AF61-20C17E4F030B}" dt="2020-11-19T15:33:45.122" v="209" actId="1076"/>
        <pc:sldMkLst>
          <pc:docMk/>
          <pc:sldMk cId="2923012803" sldId="287"/>
        </pc:sldMkLst>
        <pc:spChg chg="del">
          <ac:chgData name="André Dammeyer" userId="02826360fe302683" providerId="LiveId" clId="{93A3744A-82E5-45F3-AF61-20C17E4F030B}" dt="2020-11-19T15:32:28.222" v="199" actId="478"/>
          <ac:spMkLst>
            <pc:docMk/>
            <pc:sldMk cId="2923012803" sldId="287"/>
            <ac:spMk id="2" creationId="{0087B9BF-AC63-4909-83B9-8B755B1E58EC}"/>
          </ac:spMkLst>
        </pc:spChg>
        <pc:picChg chg="add mod">
          <ac:chgData name="André Dammeyer" userId="02826360fe302683" providerId="LiveId" clId="{93A3744A-82E5-45F3-AF61-20C17E4F030B}" dt="2020-11-19T15:33:10.115" v="206" actId="1076"/>
          <ac:picMkLst>
            <pc:docMk/>
            <pc:sldMk cId="2923012803" sldId="287"/>
            <ac:picMk id="3" creationId="{7C9D792C-8B85-4A39-833A-8B1493D40E86}"/>
          </ac:picMkLst>
        </pc:picChg>
        <pc:picChg chg="add mod">
          <ac:chgData name="André Dammeyer" userId="02826360fe302683" providerId="LiveId" clId="{93A3744A-82E5-45F3-AF61-20C17E4F030B}" dt="2020-11-19T15:33:45.122" v="209" actId="1076"/>
          <ac:picMkLst>
            <pc:docMk/>
            <pc:sldMk cId="2923012803" sldId="287"/>
            <ac:picMk id="4" creationId="{E3BA6131-3C4E-49B2-9511-3D0FB5DEE054}"/>
          </ac:picMkLst>
        </pc:picChg>
        <pc:picChg chg="add mod">
          <ac:chgData name="André Dammeyer" userId="02826360fe302683" providerId="LiveId" clId="{93A3744A-82E5-45F3-AF61-20C17E4F030B}" dt="2020-11-19T15:32:47.861" v="204" actId="1076"/>
          <ac:picMkLst>
            <pc:docMk/>
            <pc:sldMk cId="2923012803" sldId="287"/>
            <ac:picMk id="5" creationId="{97D5B70C-9729-40C7-B33E-11D76E6390ED}"/>
          </ac:picMkLst>
        </pc:picChg>
      </pc:sldChg>
      <pc:sldChg chg="addSp delSp modSp new mod">
        <pc:chgData name="André Dammeyer" userId="02826360fe302683" providerId="LiveId" clId="{93A3744A-82E5-45F3-AF61-20C17E4F030B}" dt="2020-11-19T15:35:48.401" v="218" actId="1076"/>
        <pc:sldMkLst>
          <pc:docMk/>
          <pc:sldMk cId="2281612161" sldId="288"/>
        </pc:sldMkLst>
        <pc:spChg chg="del">
          <ac:chgData name="André Dammeyer" userId="02826360fe302683" providerId="LiveId" clId="{93A3744A-82E5-45F3-AF61-20C17E4F030B}" dt="2020-11-19T15:34:46.746" v="211" actId="478"/>
          <ac:spMkLst>
            <pc:docMk/>
            <pc:sldMk cId="2281612161" sldId="288"/>
            <ac:spMk id="2" creationId="{79481AFA-6817-429E-ACDD-74CD41517123}"/>
          </ac:spMkLst>
        </pc:spChg>
        <pc:picChg chg="add mod">
          <ac:chgData name="André Dammeyer" userId="02826360fe302683" providerId="LiveId" clId="{93A3744A-82E5-45F3-AF61-20C17E4F030B}" dt="2020-11-19T15:35:27.387" v="216" actId="14100"/>
          <ac:picMkLst>
            <pc:docMk/>
            <pc:sldMk cId="2281612161" sldId="288"/>
            <ac:picMk id="3" creationId="{0A571355-E89D-42E7-8EB9-4E0A5B558C5F}"/>
          </ac:picMkLst>
        </pc:picChg>
        <pc:picChg chg="add mod">
          <ac:chgData name="André Dammeyer" userId="02826360fe302683" providerId="LiveId" clId="{93A3744A-82E5-45F3-AF61-20C17E4F030B}" dt="2020-11-19T15:35:11.832" v="214" actId="1076"/>
          <ac:picMkLst>
            <pc:docMk/>
            <pc:sldMk cId="2281612161" sldId="288"/>
            <ac:picMk id="4" creationId="{CCB731FE-CAFA-414D-B9BF-F86613761E75}"/>
          </ac:picMkLst>
        </pc:picChg>
        <pc:picChg chg="add mod">
          <ac:chgData name="André Dammeyer" userId="02826360fe302683" providerId="LiveId" clId="{93A3744A-82E5-45F3-AF61-20C17E4F030B}" dt="2020-11-19T15:35:03.964" v="213" actId="1076"/>
          <ac:picMkLst>
            <pc:docMk/>
            <pc:sldMk cId="2281612161" sldId="288"/>
            <ac:picMk id="5" creationId="{EFD2C145-E5DF-43C8-842F-2A549450CFBC}"/>
          </ac:picMkLst>
        </pc:picChg>
        <pc:picChg chg="add mod">
          <ac:chgData name="André Dammeyer" userId="02826360fe302683" providerId="LiveId" clId="{93A3744A-82E5-45F3-AF61-20C17E4F030B}" dt="2020-11-19T15:35:48.401" v="218" actId="1076"/>
          <ac:picMkLst>
            <pc:docMk/>
            <pc:sldMk cId="2281612161" sldId="288"/>
            <ac:picMk id="6" creationId="{6DCBB88A-CC77-401D-8744-2C238108638E}"/>
          </ac:picMkLst>
        </pc:picChg>
        <pc:picChg chg="add mod">
          <ac:chgData name="André Dammeyer" userId="02826360fe302683" providerId="LiveId" clId="{93A3744A-82E5-45F3-AF61-20C17E4F030B}" dt="2020-11-19T15:34:47.721" v="212"/>
          <ac:picMkLst>
            <pc:docMk/>
            <pc:sldMk cId="2281612161" sldId="288"/>
            <ac:picMk id="7" creationId="{B0C1A960-79D9-40EC-BDAB-17ECC0F208AC}"/>
          </ac:picMkLst>
        </pc:picChg>
      </pc:sldChg>
      <pc:sldChg chg="add del">
        <pc:chgData name="André Dammeyer" userId="02826360fe302683" providerId="LiveId" clId="{93A3744A-82E5-45F3-AF61-20C17E4F030B}" dt="2020-11-19T15:21:15.803" v="46" actId="47"/>
        <pc:sldMkLst>
          <pc:docMk/>
          <pc:sldMk cId="2732395669" sldId="288"/>
        </pc:sldMkLst>
      </pc:sldChg>
      <pc:sldChg chg="add del">
        <pc:chgData name="André Dammeyer" userId="02826360fe302683" providerId="LiveId" clId="{93A3744A-82E5-45F3-AF61-20C17E4F030B}" dt="2020-11-19T15:21:15.803" v="46" actId="47"/>
        <pc:sldMkLst>
          <pc:docMk/>
          <pc:sldMk cId="3635777932" sldId="289"/>
        </pc:sldMkLst>
      </pc:sldChg>
      <pc:sldChg chg="addSp delSp modSp new mod">
        <pc:chgData name="André Dammeyer" userId="02826360fe302683" providerId="LiveId" clId="{93A3744A-82E5-45F3-AF61-20C17E4F030B}" dt="2020-11-19T15:41:04.116" v="278" actId="14100"/>
        <pc:sldMkLst>
          <pc:docMk/>
          <pc:sldMk cId="3850666024" sldId="289"/>
        </pc:sldMkLst>
        <pc:spChg chg="del">
          <ac:chgData name="André Dammeyer" userId="02826360fe302683" providerId="LiveId" clId="{93A3744A-82E5-45F3-AF61-20C17E4F030B}" dt="2020-11-19T15:36:12.352" v="220"/>
          <ac:spMkLst>
            <pc:docMk/>
            <pc:sldMk cId="3850666024" sldId="289"/>
            <ac:spMk id="2" creationId="{40C2C03C-E90F-432E-9FD8-EEAE3C471341}"/>
          </ac:spMkLst>
        </pc:spChg>
        <pc:picChg chg="add mod modCrop">
          <ac:chgData name="André Dammeyer" userId="02826360fe302683" providerId="LiveId" clId="{93A3744A-82E5-45F3-AF61-20C17E4F030B}" dt="2020-11-19T15:41:04.116" v="278" actId="14100"/>
          <ac:picMkLst>
            <pc:docMk/>
            <pc:sldMk cId="3850666024" sldId="289"/>
            <ac:picMk id="3" creationId="{3511C252-F521-4909-85BD-E6ACC88FEAFB}"/>
          </ac:picMkLst>
        </pc:picChg>
      </pc:sldChg>
      <pc:sldChg chg="addSp delSp modSp new mod">
        <pc:chgData name="André Dammeyer" userId="02826360fe302683" providerId="LiveId" clId="{93A3744A-82E5-45F3-AF61-20C17E4F030B}" dt="2020-11-19T15:42:37.764" v="287" actId="165"/>
        <pc:sldMkLst>
          <pc:docMk/>
          <pc:sldMk cId="2487831769" sldId="290"/>
        </pc:sldMkLst>
        <pc:spChg chg="del">
          <ac:chgData name="André Dammeyer" userId="02826360fe302683" providerId="LiveId" clId="{93A3744A-82E5-45F3-AF61-20C17E4F030B}" dt="2020-11-19T15:41:38.561" v="280" actId="478"/>
          <ac:spMkLst>
            <pc:docMk/>
            <pc:sldMk cId="2487831769" sldId="290"/>
            <ac:spMk id="2" creationId="{76A129D4-0DFE-469A-ADB7-A0B530197AF4}"/>
          </ac:spMkLst>
        </pc:spChg>
        <pc:grpChg chg="add del mod">
          <ac:chgData name="André Dammeyer" userId="02826360fe302683" providerId="LiveId" clId="{93A3744A-82E5-45F3-AF61-20C17E4F030B}" dt="2020-11-19T15:42:37.764" v="287" actId="165"/>
          <ac:grpSpMkLst>
            <pc:docMk/>
            <pc:sldMk cId="2487831769" sldId="290"/>
            <ac:grpSpMk id="6" creationId="{A0B72DB0-A122-4822-A4F1-3DB34422FA8F}"/>
          </ac:grpSpMkLst>
        </pc:grpChg>
        <pc:picChg chg="add mod topLvl">
          <ac:chgData name="André Dammeyer" userId="02826360fe302683" providerId="LiveId" clId="{93A3744A-82E5-45F3-AF61-20C17E4F030B}" dt="2020-11-19T15:42:37.764" v="287" actId="165"/>
          <ac:picMkLst>
            <pc:docMk/>
            <pc:sldMk cId="2487831769" sldId="290"/>
            <ac:picMk id="3" creationId="{76B95E09-4548-4104-9BAC-42BECFD43B47}"/>
          </ac:picMkLst>
        </pc:picChg>
        <pc:picChg chg="add mod topLvl">
          <ac:chgData name="André Dammeyer" userId="02826360fe302683" providerId="LiveId" clId="{93A3744A-82E5-45F3-AF61-20C17E4F030B}" dt="2020-11-19T15:42:37.764" v="287" actId="165"/>
          <ac:picMkLst>
            <pc:docMk/>
            <pc:sldMk cId="2487831769" sldId="290"/>
            <ac:picMk id="4" creationId="{5901C380-13ED-400B-9F6B-555A03BA0804}"/>
          </ac:picMkLst>
        </pc:picChg>
        <pc:picChg chg="add mod topLvl">
          <ac:chgData name="André Dammeyer" userId="02826360fe302683" providerId="LiveId" clId="{93A3744A-82E5-45F3-AF61-20C17E4F030B}" dt="2020-11-19T15:42:37.764" v="287" actId="165"/>
          <ac:picMkLst>
            <pc:docMk/>
            <pc:sldMk cId="2487831769" sldId="290"/>
            <ac:picMk id="5" creationId="{EF5CBCDA-B612-48BC-855A-A59B5C9FEA30}"/>
          </ac:picMkLst>
        </pc:picChg>
      </pc:sldChg>
      <pc:sldChg chg="addSp delSp modSp new mod">
        <pc:chgData name="André Dammeyer" userId="02826360fe302683" providerId="LiveId" clId="{93A3744A-82E5-45F3-AF61-20C17E4F030B}" dt="2020-11-19T15:43:40.930" v="294" actId="165"/>
        <pc:sldMkLst>
          <pc:docMk/>
          <pc:sldMk cId="288602796" sldId="291"/>
        </pc:sldMkLst>
        <pc:spChg chg="del">
          <ac:chgData name="André Dammeyer" userId="02826360fe302683" providerId="LiveId" clId="{93A3744A-82E5-45F3-AF61-20C17E4F030B}" dt="2020-11-19T15:43:11.642" v="289" actId="478"/>
          <ac:spMkLst>
            <pc:docMk/>
            <pc:sldMk cId="288602796" sldId="291"/>
            <ac:spMk id="2" creationId="{99507CBD-D5DC-4760-81E6-F7EA8EB946A1}"/>
          </ac:spMkLst>
        </pc:spChg>
        <pc:grpChg chg="add del mod">
          <ac:chgData name="André Dammeyer" userId="02826360fe302683" providerId="LiveId" clId="{93A3744A-82E5-45F3-AF61-20C17E4F030B}" dt="2020-11-19T15:43:40.930" v="294" actId="165"/>
          <ac:grpSpMkLst>
            <pc:docMk/>
            <pc:sldMk cId="288602796" sldId="291"/>
            <ac:grpSpMk id="7" creationId="{6B232B1B-EE17-4B6B-A07D-0038592E307B}"/>
          </ac:grpSpMkLst>
        </pc:grpChg>
        <pc:picChg chg="add mod topLvl">
          <ac:chgData name="André Dammeyer" userId="02826360fe302683" providerId="LiveId" clId="{93A3744A-82E5-45F3-AF61-20C17E4F030B}" dt="2020-11-19T15:43:40.930" v="294" actId="165"/>
          <ac:picMkLst>
            <pc:docMk/>
            <pc:sldMk cId="288602796" sldId="291"/>
            <ac:picMk id="3" creationId="{82CE31A5-F4A0-4339-AD27-302883363627}"/>
          </ac:picMkLst>
        </pc:picChg>
        <pc:picChg chg="add mod topLvl">
          <ac:chgData name="André Dammeyer" userId="02826360fe302683" providerId="LiveId" clId="{93A3744A-82E5-45F3-AF61-20C17E4F030B}" dt="2020-11-19T15:43:40.930" v="294" actId="165"/>
          <ac:picMkLst>
            <pc:docMk/>
            <pc:sldMk cId="288602796" sldId="291"/>
            <ac:picMk id="4" creationId="{E1F01A69-3390-458A-95DB-A024C5EE00A8}"/>
          </ac:picMkLst>
        </pc:picChg>
        <pc:picChg chg="add mod topLvl">
          <ac:chgData name="André Dammeyer" userId="02826360fe302683" providerId="LiveId" clId="{93A3744A-82E5-45F3-AF61-20C17E4F030B}" dt="2020-11-19T15:43:40.930" v="294" actId="165"/>
          <ac:picMkLst>
            <pc:docMk/>
            <pc:sldMk cId="288602796" sldId="291"/>
            <ac:picMk id="5" creationId="{7C5B5B0B-1759-4CB2-8789-56D82AE23635}"/>
          </ac:picMkLst>
        </pc:picChg>
        <pc:picChg chg="add mod topLvl">
          <ac:chgData name="André Dammeyer" userId="02826360fe302683" providerId="LiveId" clId="{93A3744A-82E5-45F3-AF61-20C17E4F030B}" dt="2020-11-19T15:43:40.930" v="294" actId="165"/>
          <ac:picMkLst>
            <pc:docMk/>
            <pc:sldMk cId="288602796" sldId="291"/>
            <ac:picMk id="6" creationId="{B540497E-C59E-4FF1-B387-500FEA7CA861}"/>
          </ac:picMkLst>
        </pc:picChg>
      </pc:sldChg>
      <pc:sldChg chg="addSp delSp modSp new mod">
        <pc:chgData name="André Dammeyer" userId="02826360fe302683" providerId="LiveId" clId="{93A3744A-82E5-45F3-AF61-20C17E4F030B}" dt="2020-11-19T15:44:51.346" v="330" actId="1035"/>
        <pc:sldMkLst>
          <pc:docMk/>
          <pc:sldMk cId="2771278059" sldId="292"/>
        </pc:sldMkLst>
        <pc:spChg chg="del">
          <ac:chgData name="André Dammeyer" userId="02826360fe302683" providerId="LiveId" clId="{93A3744A-82E5-45F3-AF61-20C17E4F030B}" dt="2020-11-19T15:44:08.882" v="296" actId="478"/>
          <ac:spMkLst>
            <pc:docMk/>
            <pc:sldMk cId="2771278059" sldId="292"/>
            <ac:spMk id="2" creationId="{59232C13-CFF2-47DB-B9CC-1B9688DFD039}"/>
          </ac:spMkLst>
        </pc:spChg>
        <pc:grpChg chg="add del mod">
          <ac:chgData name="André Dammeyer" userId="02826360fe302683" providerId="LiveId" clId="{93A3744A-82E5-45F3-AF61-20C17E4F030B}" dt="2020-11-19T15:44:20.644" v="299" actId="165"/>
          <ac:grpSpMkLst>
            <pc:docMk/>
            <pc:sldMk cId="2771278059" sldId="292"/>
            <ac:grpSpMk id="6" creationId="{A73EAA49-EBB7-4E1B-BD06-4BE77159B83F}"/>
          </ac:grpSpMkLst>
        </pc:grpChg>
        <pc:picChg chg="add mod topLvl">
          <ac:chgData name="André Dammeyer" userId="02826360fe302683" providerId="LiveId" clId="{93A3744A-82E5-45F3-AF61-20C17E4F030B}" dt="2020-11-19T15:44:20.644" v="299" actId="165"/>
          <ac:picMkLst>
            <pc:docMk/>
            <pc:sldMk cId="2771278059" sldId="292"/>
            <ac:picMk id="3" creationId="{D86B7BBE-BA23-40FE-B2F6-4362874B36F8}"/>
          </ac:picMkLst>
        </pc:picChg>
        <pc:picChg chg="add mod topLvl">
          <ac:chgData name="André Dammeyer" userId="02826360fe302683" providerId="LiveId" clId="{93A3744A-82E5-45F3-AF61-20C17E4F030B}" dt="2020-11-19T15:44:20.644" v="299" actId="165"/>
          <ac:picMkLst>
            <pc:docMk/>
            <pc:sldMk cId="2771278059" sldId="292"/>
            <ac:picMk id="4" creationId="{5D7BD6B9-94A2-4DDD-B205-DB8C4D2D8828}"/>
          </ac:picMkLst>
        </pc:picChg>
        <pc:picChg chg="add mod topLvl">
          <ac:chgData name="André Dammeyer" userId="02826360fe302683" providerId="LiveId" clId="{93A3744A-82E5-45F3-AF61-20C17E4F030B}" dt="2020-11-19T15:44:51.346" v="330" actId="1035"/>
          <ac:picMkLst>
            <pc:docMk/>
            <pc:sldMk cId="2771278059" sldId="292"/>
            <ac:picMk id="5" creationId="{2FF912E4-0A26-4B21-91BE-D5D4671C6D7B}"/>
          </ac:picMkLst>
        </pc:picChg>
      </pc:sldChg>
      <pc:sldChg chg="addSp delSp modSp new mod">
        <pc:chgData name="André Dammeyer" userId="02826360fe302683" providerId="LiveId" clId="{93A3744A-82E5-45F3-AF61-20C17E4F030B}" dt="2020-11-19T15:45:41.665" v="336" actId="12788"/>
        <pc:sldMkLst>
          <pc:docMk/>
          <pc:sldMk cId="1194433962" sldId="293"/>
        </pc:sldMkLst>
        <pc:spChg chg="del">
          <ac:chgData name="André Dammeyer" userId="02826360fe302683" providerId="LiveId" clId="{93A3744A-82E5-45F3-AF61-20C17E4F030B}" dt="2020-11-19T15:45:22.006" v="332" actId="478"/>
          <ac:spMkLst>
            <pc:docMk/>
            <pc:sldMk cId="1194433962" sldId="293"/>
            <ac:spMk id="2" creationId="{E680A087-77E0-4D03-A11E-04E479DD2210}"/>
          </ac:spMkLst>
        </pc:spChg>
        <pc:spChg chg="add mod">
          <ac:chgData name="André Dammeyer" userId="02826360fe302683" providerId="LiveId" clId="{93A3744A-82E5-45F3-AF61-20C17E4F030B}" dt="2020-11-19T15:45:36.979" v="334" actId="1076"/>
          <ac:spMkLst>
            <pc:docMk/>
            <pc:sldMk cId="1194433962" sldId="293"/>
            <ac:spMk id="6" creationId="{0432BD82-EE3C-49E6-B570-21D77440D7FC}"/>
          </ac:spMkLst>
        </pc:spChg>
        <pc:picChg chg="add mod">
          <ac:chgData name="André Dammeyer" userId="02826360fe302683" providerId="LiveId" clId="{93A3744A-82E5-45F3-AF61-20C17E4F030B}" dt="2020-11-19T15:45:41.665" v="336" actId="12788"/>
          <ac:picMkLst>
            <pc:docMk/>
            <pc:sldMk cId="1194433962" sldId="293"/>
            <ac:picMk id="3" creationId="{A7A9476A-BC19-4E41-BF12-E3249EBD524E}"/>
          </ac:picMkLst>
        </pc:picChg>
        <pc:picChg chg="add mod">
          <ac:chgData name="André Dammeyer" userId="02826360fe302683" providerId="LiveId" clId="{93A3744A-82E5-45F3-AF61-20C17E4F030B}" dt="2020-11-19T15:45:23.240" v="333"/>
          <ac:picMkLst>
            <pc:docMk/>
            <pc:sldMk cId="1194433962" sldId="293"/>
            <ac:picMk id="4" creationId="{6FDF52F7-4043-41F4-990A-C8F6E7339B0A}"/>
          </ac:picMkLst>
        </pc:picChg>
        <pc:picChg chg="add mod">
          <ac:chgData name="André Dammeyer" userId="02826360fe302683" providerId="LiveId" clId="{93A3744A-82E5-45F3-AF61-20C17E4F030B}" dt="2020-11-19T15:45:36.979" v="334" actId="1076"/>
          <ac:picMkLst>
            <pc:docMk/>
            <pc:sldMk cId="1194433962" sldId="293"/>
            <ac:picMk id="5" creationId="{2A932494-3FFE-4000-8D31-BFB7D2BCEE06}"/>
          </ac:picMkLst>
        </pc:picChg>
      </pc:sldChg>
      <pc:sldChg chg="addSp delSp modSp new mod">
        <pc:chgData name="André Dammeyer" userId="02826360fe302683" providerId="LiveId" clId="{93A3744A-82E5-45F3-AF61-20C17E4F030B}" dt="2020-11-19T15:47:29.069" v="342" actId="1076"/>
        <pc:sldMkLst>
          <pc:docMk/>
          <pc:sldMk cId="1495520117" sldId="294"/>
        </pc:sldMkLst>
        <pc:spChg chg="del">
          <ac:chgData name="André Dammeyer" userId="02826360fe302683" providerId="LiveId" clId="{93A3744A-82E5-45F3-AF61-20C17E4F030B}" dt="2020-11-19T15:46:47.506" v="338" actId="478"/>
          <ac:spMkLst>
            <pc:docMk/>
            <pc:sldMk cId="1495520117" sldId="294"/>
            <ac:spMk id="2" creationId="{2475B149-CE92-4BD1-B37B-804980B0B8D2}"/>
          </ac:spMkLst>
        </pc:spChg>
        <pc:spChg chg="add mod">
          <ac:chgData name="André Dammeyer" userId="02826360fe302683" providerId="LiveId" clId="{93A3744A-82E5-45F3-AF61-20C17E4F030B}" dt="2020-11-19T15:46:48.542" v="339"/>
          <ac:spMkLst>
            <pc:docMk/>
            <pc:sldMk cId="1495520117" sldId="294"/>
            <ac:spMk id="3" creationId="{570A867D-C659-4502-A319-784CC35D0846}"/>
          </ac:spMkLst>
        </pc:spChg>
        <pc:picChg chg="add del mod ord">
          <ac:chgData name="André Dammeyer" userId="02826360fe302683" providerId="LiveId" clId="{93A3744A-82E5-45F3-AF61-20C17E4F030B}" dt="2020-11-19T15:47:20.992" v="341" actId="478"/>
          <ac:picMkLst>
            <pc:docMk/>
            <pc:sldMk cId="1495520117" sldId="294"/>
            <ac:picMk id="4" creationId="{FBB73E40-8B85-47D3-B272-C73C6FBA30FB}"/>
          </ac:picMkLst>
        </pc:picChg>
        <pc:picChg chg="add mod">
          <ac:chgData name="André Dammeyer" userId="02826360fe302683" providerId="LiveId" clId="{93A3744A-82E5-45F3-AF61-20C17E4F030B}" dt="2020-11-19T15:47:29.069" v="342" actId="1076"/>
          <ac:picMkLst>
            <pc:docMk/>
            <pc:sldMk cId="1495520117" sldId="294"/>
            <ac:picMk id="5" creationId="{FB757658-96AF-4921-A2FB-3102490BBEEE}"/>
          </ac:picMkLst>
        </pc:picChg>
        <pc:picChg chg="add mod">
          <ac:chgData name="André Dammeyer" userId="02826360fe302683" providerId="LiveId" clId="{93A3744A-82E5-45F3-AF61-20C17E4F030B}" dt="2020-11-19T15:46:48.542" v="339"/>
          <ac:picMkLst>
            <pc:docMk/>
            <pc:sldMk cId="1495520117" sldId="294"/>
            <ac:picMk id="6" creationId="{32F07158-100C-487F-968C-045B27BCCA5B}"/>
          </ac:picMkLst>
        </pc:picChg>
        <pc:picChg chg="add mod">
          <ac:chgData name="André Dammeyer" userId="02826360fe302683" providerId="LiveId" clId="{93A3744A-82E5-45F3-AF61-20C17E4F030B}" dt="2020-11-19T15:46:48.542" v="339"/>
          <ac:picMkLst>
            <pc:docMk/>
            <pc:sldMk cId="1495520117" sldId="294"/>
            <ac:picMk id="7" creationId="{443E437D-A914-4E9D-9506-63F9ED7E59D2}"/>
          </ac:picMkLst>
        </pc:picChg>
      </pc:sldChg>
      <pc:sldChg chg="addSp delSp modSp new mod">
        <pc:chgData name="André Dammeyer" userId="02826360fe302683" providerId="LiveId" clId="{93A3744A-82E5-45F3-AF61-20C17E4F030B}" dt="2020-11-19T15:48:22.621" v="345"/>
        <pc:sldMkLst>
          <pc:docMk/>
          <pc:sldMk cId="1968779342" sldId="295"/>
        </pc:sldMkLst>
        <pc:spChg chg="del">
          <ac:chgData name="André Dammeyer" userId="02826360fe302683" providerId="LiveId" clId="{93A3744A-82E5-45F3-AF61-20C17E4F030B}" dt="2020-11-19T15:47:56.890" v="344" actId="478"/>
          <ac:spMkLst>
            <pc:docMk/>
            <pc:sldMk cId="1968779342" sldId="295"/>
            <ac:spMk id="2" creationId="{E68A56CF-44F9-4E0E-92F7-2446E28BE5CC}"/>
          </ac:spMkLst>
        </pc:spChg>
        <pc:spChg chg="add mod">
          <ac:chgData name="André Dammeyer" userId="02826360fe302683" providerId="LiveId" clId="{93A3744A-82E5-45F3-AF61-20C17E4F030B}" dt="2020-11-19T15:48:22.621" v="345"/>
          <ac:spMkLst>
            <pc:docMk/>
            <pc:sldMk cId="1968779342" sldId="295"/>
            <ac:spMk id="4" creationId="{67368637-003B-45CD-AC6E-B57C3F4A5784}"/>
          </ac:spMkLst>
        </pc:spChg>
        <pc:spChg chg="add mod">
          <ac:chgData name="André Dammeyer" userId="02826360fe302683" providerId="LiveId" clId="{93A3744A-82E5-45F3-AF61-20C17E4F030B}" dt="2020-11-19T15:48:22.621" v="345"/>
          <ac:spMkLst>
            <pc:docMk/>
            <pc:sldMk cId="1968779342" sldId="295"/>
            <ac:spMk id="5" creationId="{BB476BFA-0C59-4559-BE91-FF7B5276E6C7}"/>
          </ac:spMkLst>
        </pc:spChg>
        <pc:picChg chg="add mod">
          <ac:chgData name="André Dammeyer" userId="02826360fe302683" providerId="LiveId" clId="{93A3744A-82E5-45F3-AF61-20C17E4F030B}" dt="2020-11-19T15:48:22.621" v="345"/>
          <ac:picMkLst>
            <pc:docMk/>
            <pc:sldMk cId="1968779342" sldId="295"/>
            <ac:picMk id="3" creationId="{09F9F3CF-ABF8-43FF-9036-62D5FF16EE68}"/>
          </ac:picMkLst>
        </pc:picChg>
      </pc:sldChg>
      <pc:sldChg chg="addSp delSp modSp new mod">
        <pc:chgData name="André Dammeyer" userId="02826360fe302683" providerId="LiveId" clId="{93A3744A-82E5-45F3-AF61-20C17E4F030B}" dt="2020-11-19T15:49:42.428" v="358" actId="1036"/>
        <pc:sldMkLst>
          <pc:docMk/>
          <pc:sldMk cId="110683889" sldId="296"/>
        </pc:sldMkLst>
        <pc:spChg chg="del">
          <ac:chgData name="André Dammeyer" userId="02826360fe302683" providerId="LiveId" clId="{93A3744A-82E5-45F3-AF61-20C17E4F030B}" dt="2020-11-19T15:48:54.202" v="347" actId="478"/>
          <ac:spMkLst>
            <pc:docMk/>
            <pc:sldMk cId="110683889" sldId="296"/>
            <ac:spMk id="2" creationId="{D857C8F8-8D60-4D2C-B01C-A9AAA52055DE}"/>
          </ac:spMkLst>
        </pc:spChg>
        <pc:picChg chg="add mod">
          <ac:chgData name="André Dammeyer" userId="02826360fe302683" providerId="LiveId" clId="{93A3744A-82E5-45F3-AF61-20C17E4F030B}" dt="2020-11-19T15:49:25.316" v="349" actId="1076"/>
          <ac:picMkLst>
            <pc:docMk/>
            <pc:sldMk cId="110683889" sldId="296"/>
            <ac:picMk id="3" creationId="{48BD577B-74E5-4FB6-82E5-D93988AABDB7}"/>
          </ac:picMkLst>
        </pc:picChg>
        <pc:picChg chg="add mod">
          <ac:chgData name="André Dammeyer" userId="02826360fe302683" providerId="LiveId" clId="{93A3744A-82E5-45F3-AF61-20C17E4F030B}" dt="2020-11-19T15:49:42.428" v="358" actId="1036"/>
          <ac:picMkLst>
            <pc:docMk/>
            <pc:sldMk cId="110683889" sldId="296"/>
            <ac:picMk id="4" creationId="{633E316B-CFBB-4032-856C-53243DFC2C8B}"/>
          </ac:picMkLst>
        </pc:picChg>
      </pc:sldChg>
    </pc:docChg>
  </pc:docChgLst>
  <pc:docChgLst>
    <pc:chgData name="André Dammeyer" userId="02826360fe302683" providerId="LiveId" clId="{B6544F97-AC4F-4E33-ABE0-8EC9573F6693}"/>
    <pc:docChg chg="modSld">
      <pc:chgData name="André Dammeyer" userId="02826360fe302683" providerId="LiveId" clId="{B6544F97-AC4F-4E33-ABE0-8EC9573F6693}" dt="2020-11-17T21:03:04.936" v="49" actId="404"/>
      <pc:docMkLst>
        <pc:docMk/>
      </pc:docMkLst>
      <pc:sldChg chg="modSp mod">
        <pc:chgData name="André Dammeyer" userId="02826360fe302683" providerId="LiveId" clId="{B6544F97-AC4F-4E33-ABE0-8EC9573F6693}" dt="2020-11-17T19:45:08.040" v="0" actId="166"/>
        <pc:sldMkLst>
          <pc:docMk/>
          <pc:sldMk cId="298105636" sldId="257"/>
        </pc:sldMkLst>
        <pc:picChg chg="ord">
          <ac:chgData name="André Dammeyer" userId="02826360fe302683" providerId="LiveId" clId="{B6544F97-AC4F-4E33-ABE0-8EC9573F6693}" dt="2020-11-17T19:45:08.040" v="0" actId="166"/>
          <ac:picMkLst>
            <pc:docMk/>
            <pc:sldMk cId="298105636" sldId="257"/>
            <ac:picMk id="14" creationId="{BAD5729A-6FAC-4D36-8C88-41ABA45B855E}"/>
          </ac:picMkLst>
        </pc:picChg>
      </pc:sldChg>
      <pc:sldChg chg="modSp mod">
        <pc:chgData name="André Dammeyer" userId="02826360fe302683" providerId="LiveId" clId="{B6544F97-AC4F-4E33-ABE0-8EC9573F6693}" dt="2020-11-17T21:03:04.936" v="49" actId="404"/>
        <pc:sldMkLst>
          <pc:docMk/>
          <pc:sldMk cId="2592550507" sldId="278"/>
        </pc:sldMkLst>
        <pc:spChg chg="mod">
          <ac:chgData name="André Dammeyer" userId="02826360fe302683" providerId="LiveId" clId="{B6544F97-AC4F-4E33-ABE0-8EC9573F6693}" dt="2020-11-17T21:03:04.936" v="49" actId="404"/>
          <ac:spMkLst>
            <pc:docMk/>
            <pc:sldMk cId="2592550507" sldId="278"/>
            <ac:spMk id="6" creationId="{80BFE6E2-CF11-4113-8583-CC5BFEBBA43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1779A-19C6-46B5-A3CD-D41A6500F86B}" type="datetimeFigureOut">
              <a:rPr lang="de-DE" smtClean="0"/>
              <a:t>25.11.20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273AF-90ED-4825-8F17-214BCBEA84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142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AF026D8-0805-4045-87A4-1E6FE02FFA2D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266AB4"/>
          </a:solidFill>
          <a:ln>
            <a:solidFill>
              <a:srgbClr val="266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FB08C7C-3344-4D84-95FA-B4B74E539C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693" y="940851"/>
            <a:ext cx="5412615" cy="207483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0464C2-7B16-4F5C-8FB0-04DE3E81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1" y="4071506"/>
            <a:ext cx="10845799" cy="310243"/>
          </a:xfrm>
        </p:spPr>
        <p:txBody>
          <a:bodyPr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C6BFE569-135E-49A2-B175-E2A055D1F2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17946" y="3285519"/>
            <a:ext cx="2156108" cy="516155"/>
          </a:xfrm>
          <a:prstGeom prst="rect">
            <a:avLst/>
          </a:prstGeom>
        </p:spPr>
        <p:txBody>
          <a:bodyPr/>
          <a:lstStyle>
            <a:lvl1pPr algn="ctr">
              <a:buNone/>
              <a:defRPr>
                <a:solidFill>
                  <a:srgbClr val="003366"/>
                </a:solidFill>
              </a:defRPr>
            </a:lvl1pPr>
          </a:lstStyle>
          <a:p>
            <a:pPr lvl="0"/>
            <a:r>
              <a:rPr lang="de-DE" dirty="0"/>
              <a:t>Region 1</a:t>
            </a:r>
          </a:p>
        </p:txBody>
      </p:sp>
    </p:spTree>
    <p:extLst>
      <p:ext uri="{BB962C8B-B14F-4D97-AF65-F5344CB8AC3E}">
        <p14:creationId xmlns:p14="http://schemas.microsoft.com/office/powerpoint/2010/main" val="4028179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8777125-26A5-43A1-A852-A6B04E2328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69570"/>
            <a:ext cx="12191999" cy="648843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C6668E6-05FB-4BB9-B917-62A00EB4D0B0}"/>
              </a:ext>
            </a:extLst>
          </p:cNvPr>
          <p:cNvSpPr/>
          <p:nvPr userDrawn="1"/>
        </p:nvSpPr>
        <p:spPr>
          <a:xfrm>
            <a:off x="568452" y="111760"/>
            <a:ext cx="10587990" cy="152400"/>
          </a:xfrm>
          <a:prstGeom prst="rect">
            <a:avLst/>
          </a:prstGeom>
          <a:solidFill>
            <a:srgbClr val="266AB4"/>
          </a:solidFill>
          <a:ln>
            <a:solidFill>
              <a:srgbClr val="266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4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8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72F0068-6CF8-4A60-BD34-A34119E71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18255"/>
            <a:ext cx="10845799" cy="3102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/>
              <a:t>Mastertitelformat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6AD20E2-8DAB-4EB4-8D0C-388B987E55E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46927" y="16092"/>
            <a:ext cx="819673" cy="314208"/>
          </a:xfrm>
          <a:prstGeom prst="rect">
            <a:avLst/>
          </a:prstGeom>
        </p:spPr>
      </p:pic>
      <p:sp>
        <p:nvSpPr>
          <p:cNvPr id="7" name="bk object 17">
            <a:extLst>
              <a:ext uri="{FF2B5EF4-FFF2-40B4-BE49-F238E27FC236}">
                <a16:creationId xmlns:a16="http://schemas.microsoft.com/office/drawing/2014/main" id="{C313468C-25A5-414B-87A1-E42C7E5D30E8}"/>
              </a:ext>
            </a:extLst>
          </p:cNvPr>
          <p:cNvSpPr/>
          <p:nvPr userDrawn="1"/>
        </p:nvSpPr>
        <p:spPr>
          <a:xfrm>
            <a:off x="25442" y="8476"/>
            <a:ext cx="320022" cy="32002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84A78F2-B49A-4799-81F7-AEBBA37A606B}"/>
              </a:ext>
            </a:extLst>
          </p:cNvPr>
          <p:cNvCxnSpPr>
            <a:cxnSpLocks/>
          </p:cNvCxnSpPr>
          <p:nvPr userDrawn="1"/>
        </p:nvCxnSpPr>
        <p:spPr>
          <a:xfrm>
            <a:off x="0" y="353102"/>
            <a:ext cx="12192000" cy="0"/>
          </a:xfrm>
          <a:prstGeom prst="line">
            <a:avLst/>
          </a:prstGeom>
          <a:ln>
            <a:solidFill>
              <a:srgbClr val="266AB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50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5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lebenshilfe-fulda.de/" TargetMode="Externa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7F1C125-0251-4CC8-AC68-E8ED6BA75DD9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266AB4"/>
          </a:solidFill>
          <a:ln>
            <a:solidFill>
              <a:srgbClr val="266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707AC98-CBD1-4BC4-BACD-D2F0928E5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693" y="2391582"/>
            <a:ext cx="5412615" cy="207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B11F73B-F112-4F26-ADBC-F8531B0C60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583" y="354670"/>
            <a:ext cx="6242417" cy="5037826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FDCEC12F-3CA5-4151-9565-9ADF74E3D8D1}"/>
              </a:ext>
            </a:extLst>
          </p:cNvPr>
          <p:cNvSpPr/>
          <p:nvPr/>
        </p:nvSpPr>
        <p:spPr>
          <a:xfrm>
            <a:off x="6814730" y="5392496"/>
            <a:ext cx="4512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Von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Voytek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S - Eigenes Werk, CC BY-SA 2.5, https://commons.wikimedia.org/w/index.php?curid=1815676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3DDB781-9774-46B5-AFF4-07955D828C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62842"/>
            <a:ext cx="5860211" cy="439515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FF8C5CA-8558-4759-9BBB-BEE66EB2ADAF}"/>
              </a:ext>
            </a:extLst>
          </p:cNvPr>
          <p:cNvSpPr/>
          <p:nvPr/>
        </p:nvSpPr>
        <p:spPr>
          <a:xfrm>
            <a:off x="650558" y="693276"/>
            <a:ext cx="4751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latin typeface="Modern Love" panose="04090805081005020601" pitchFamily="82" charset="0"/>
              </a:rPr>
              <a:t>Kulturhauptstadt Europas 2023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8FFB41B-B9C7-45EA-B43A-0E520C2785F4}"/>
              </a:ext>
            </a:extLst>
          </p:cNvPr>
          <p:cNvSpPr/>
          <p:nvPr/>
        </p:nvSpPr>
        <p:spPr>
          <a:xfrm>
            <a:off x="1977955" y="1189613"/>
            <a:ext cx="1683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latin typeface="Modern Love" panose="04090805081005020601" pitchFamily="82" charset="0"/>
              </a:rPr>
              <a:t>Timișoara</a:t>
            </a:r>
          </a:p>
        </p:txBody>
      </p:sp>
    </p:spTree>
    <p:extLst>
      <p:ext uri="{BB962C8B-B14F-4D97-AF65-F5344CB8AC3E}">
        <p14:creationId xmlns:p14="http://schemas.microsoft.com/office/powerpoint/2010/main" val="85852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C9D792C-8B85-4A39-833A-8B1493D40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97" y="2697028"/>
            <a:ext cx="6767147" cy="381033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3BA6131-3C4E-49B2-9511-3D0FB5DEE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63" y="365883"/>
            <a:ext cx="2331145" cy="233114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7D5B70C-9729-40C7-B33E-11D76E639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665" y="365882"/>
            <a:ext cx="6619336" cy="372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A571355-E89D-42E7-8EB9-4E0A5B558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743" y="364399"/>
            <a:ext cx="3224417" cy="326375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CB731FE-CAFA-414D-B9BF-F86613761E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4399"/>
            <a:ext cx="3944164" cy="209040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FD2C145-E5DF-43C8-842F-2A549450C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03" y="3822676"/>
            <a:ext cx="3903713" cy="303532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DCBB88A-CC77-401D-8744-2C2381086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8300" y="364399"/>
            <a:ext cx="2933700" cy="384378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0C1A960-79D9-40EC-BDAB-17ECC0F208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7465" y="3686476"/>
            <a:ext cx="4273784" cy="317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1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3511C252-F521-4909-85BD-E6ACC88FEA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73380"/>
            <a:ext cx="12192000" cy="64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6B95E09-4548-4104-9BAC-42BECFD43B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815" y="364853"/>
            <a:ext cx="3398233" cy="84114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901C380-13ED-400B-9F6B-555A03BA08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804" y="2190043"/>
            <a:ext cx="5048238" cy="451268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F5CBCDA-B612-48BC-855A-A59B5C9FEA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938" y="370512"/>
            <a:ext cx="4244258" cy="648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3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2CE31A5-F4A0-4339-AD27-3028833636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97" y="368616"/>
            <a:ext cx="4979274" cy="205055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1F01A69-3390-458A-95DB-A024C5EE00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" y="2794796"/>
            <a:ext cx="6651652" cy="343467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C5B5B0B-1759-4CB2-8789-56D82AE236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954" y="2948044"/>
            <a:ext cx="5126386" cy="390995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540497E-C59E-4FF1-B387-500FEA7CA8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699" y="368616"/>
            <a:ext cx="5588931" cy="342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86B7BBE-BA23-40FE-B2F6-4362874B3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3766"/>
            <a:ext cx="5108891" cy="380423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D7BD6B9-94A2-4DDD-B205-DB8C4D2D88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139" y="2432649"/>
            <a:ext cx="6449861" cy="430458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FF912E4-0A26-4B21-91BE-D5D4671C6D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523" y="375560"/>
            <a:ext cx="4944403" cy="329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7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7A9476A-BC19-4E41-BF12-E3249EBD5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833" y="358578"/>
            <a:ext cx="3800335" cy="382985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FDF52F7-4043-41F4-990A-C8F6E7339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30" y="4244196"/>
            <a:ext cx="4086762" cy="1839043"/>
          </a:xfrm>
          <a:prstGeom prst="rect">
            <a:avLst/>
          </a:prstGeom>
        </p:spPr>
      </p:pic>
      <p:pic>
        <p:nvPicPr>
          <p:cNvPr id="5" name="Picture 5" descr="Lebenshilfe Fulda-Hünfeld e.V.">
            <a:extLst>
              <a:ext uri="{FF2B5EF4-FFF2-40B4-BE49-F238E27FC236}">
                <a16:creationId xmlns:a16="http://schemas.microsoft.com/office/drawing/2014/main" id="{2A932494-3FFE-4000-8D31-BFB7D2BCE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0805" y="4675517"/>
            <a:ext cx="1706821" cy="163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432BD82-EE3C-49E6-B570-21D77440D7FC}"/>
              </a:ext>
            </a:extLst>
          </p:cNvPr>
          <p:cNvSpPr/>
          <p:nvPr/>
        </p:nvSpPr>
        <p:spPr>
          <a:xfrm>
            <a:off x="7245756" y="5434640"/>
            <a:ext cx="4742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de-DE" sz="2400" dirty="0">
                <a:solidFill>
                  <a:srgbClr val="333333"/>
                </a:solidFill>
                <a:latin typeface="Libre Franklin"/>
              </a:rPr>
              <a:t> </a:t>
            </a:r>
            <a:r>
              <a:rPr lang="de-DE" sz="2400" b="1" cap="all" dirty="0">
                <a:solidFill>
                  <a:srgbClr val="FFFFFF"/>
                </a:solidFill>
                <a:latin typeface="Libre Franklin"/>
                <a:hlinkClick r:id="rId5"/>
              </a:rPr>
              <a:t>LEBENSHILFE FULDA-HÜNFELD E.V.</a:t>
            </a:r>
            <a:endParaRPr lang="de-DE" sz="2400" b="1" i="0" cap="all" dirty="0">
              <a:solidFill>
                <a:srgbClr val="FFFFFF"/>
              </a:solidFill>
              <a:effectLst/>
              <a:latin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11944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570A867D-C659-4502-A319-784CC35D0846}"/>
              </a:ext>
            </a:extLst>
          </p:cNvPr>
          <p:cNvSpPr/>
          <p:nvPr/>
        </p:nvSpPr>
        <p:spPr>
          <a:xfrm>
            <a:off x="4416723" y="3847381"/>
            <a:ext cx="1811547" cy="776377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B757658-96AF-4921-A2FB-3102490BBE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42051">
            <a:off x="550356" y="972260"/>
            <a:ext cx="5208973" cy="272672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2F07158-100C-487F-968C-045B27BCCA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93034">
            <a:off x="5744865" y="851730"/>
            <a:ext cx="5861528" cy="342723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43E437D-A914-4E9D-9506-63F9ED7E59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08327">
            <a:off x="2796913" y="3605788"/>
            <a:ext cx="4903266" cy="24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2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9F9F3CF-ABF8-43FF-9036-62D5FF16E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168" y="4113000"/>
            <a:ext cx="2072820" cy="203624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7368637-003B-45CD-AC6E-B57C3F4A5784}"/>
              </a:ext>
            </a:extLst>
          </p:cNvPr>
          <p:cNvSpPr txBox="1"/>
          <p:nvPr/>
        </p:nvSpPr>
        <p:spPr>
          <a:xfrm>
            <a:off x="452387" y="2530581"/>
            <a:ext cx="108476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26. Mai 2021 Intercity-Meeting des RC Fulda-Paulustor</a:t>
            </a:r>
          </a:p>
          <a:p>
            <a:endParaRPr lang="de-DE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 – 30. Juni Stand des RC Rhön auf dem Hessentag in Fulda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B476BFA-0C59-4559-BE91-FF7B5276E6C7}"/>
              </a:ext>
            </a:extLst>
          </p:cNvPr>
          <p:cNvSpPr txBox="1"/>
          <p:nvPr/>
        </p:nvSpPr>
        <p:spPr>
          <a:xfrm>
            <a:off x="2407536" y="1491916"/>
            <a:ext cx="7449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002060"/>
                </a:solidFill>
                <a:latin typeface="Modern Love" panose="020B0604020202020204" pitchFamily="82" charset="0"/>
              </a:rPr>
              <a:t>Informationen zur </a:t>
            </a:r>
            <a:r>
              <a:rPr lang="de-DE" sz="3200" b="1" dirty="0" err="1">
                <a:solidFill>
                  <a:srgbClr val="002060"/>
                </a:solidFill>
                <a:latin typeface="Modern Love" panose="020B0604020202020204" pitchFamily="82" charset="0"/>
              </a:rPr>
              <a:t>Charity</a:t>
            </a:r>
            <a:r>
              <a:rPr lang="de-DE" sz="3200" b="1" dirty="0">
                <a:solidFill>
                  <a:srgbClr val="002060"/>
                </a:solidFill>
                <a:latin typeface="Modern Love" panose="020B0604020202020204" pitchFamily="82" charset="0"/>
              </a:rPr>
              <a:t>-Tour</a:t>
            </a:r>
          </a:p>
        </p:txBody>
      </p:sp>
    </p:spTree>
    <p:extLst>
      <p:ext uri="{BB962C8B-B14F-4D97-AF65-F5344CB8AC3E}">
        <p14:creationId xmlns:p14="http://schemas.microsoft.com/office/powerpoint/2010/main" val="196877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7F1C125-0251-4CC8-AC68-E8ED6BA75DD9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266AB4"/>
          </a:solidFill>
          <a:ln>
            <a:solidFill>
              <a:srgbClr val="266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707AC98-CBD1-4BC4-BACD-D2F0928E5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693" y="667282"/>
            <a:ext cx="5412615" cy="207483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633149B-D9BA-465D-B117-6D143EE72B59}"/>
              </a:ext>
            </a:extLst>
          </p:cNvPr>
          <p:cNvSpPr txBox="1"/>
          <p:nvPr/>
        </p:nvSpPr>
        <p:spPr>
          <a:xfrm>
            <a:off x="581083" y="3075057"/>
            <a:ext cx="110298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 2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0BFE6E2-CF11-4113-8583-CC5BFEBBA43C}"/>
              </a:ext>
            </a:extLst>
          </p:cNvPr>
          <p:cNvSpPr txBox="1"/>
          <p:nvPr/>
        </p:nvSpPr>
        <p:spPr>
          <a:xfrm>
            <a:off x="581083" y="4092173"/>
            <a:ext cx="11029832" cy="13554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dirty="0">
                <a:solidFill>
                  <a:prstClr val="white"/>
                </a:solidFill>
                <a:latin typeface="Calibri" panose="020F0502020204030204"/>
              </a:rPr>
              <a:t>„Wir fahren für Kinder in Not!“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i="1" dirty="0">
                <a:solidFill>
                  <a:prstClr val="white"/>
                </a:solidFill>
                <a:latin typeface="Calibri" panose="020F0502020204030204"/>
              </a:rPr>
              <a:t>Christel Hillenbrand (RC Rhön)</a:t>
            </a:r>
          </a:p>
        </p:txBody>
      </p:sp>
    </p:spTree>
    <p:extLst>
      <p:ext uri="{BB962C8B-B14F-4D97-AF65-F5344CB8AC3E}">
        <p14:creationId xmlns:p14="http://schemas.microsoft.com/office/powerpoint/2010/main" val="2592550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8BD577B-74E5-4FB6-82E5-D93988AAB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6781"/>
            <a:ext cx="8333359" cy="572121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33E316B-CFBB-4032-856C-53243DFC2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594" y="375348"/>
            <a:ext cx="4689406" cy="307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EBDDF481-0D39-48F4-90DE-5679AFF634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64594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C0A31F77-CAFB-4D75-A98B-3424F1BDA41F}"/>
              </a:ext>
            </a:extLst>
          </p:cNvPr>
          <p:cNvSpPr/>
          <p:nvPr/>
        </p:nvSpPr>
        <p:spPr>
          <a:xfrm>
            <a:off x="1208191" y="1311049"/>
            <a:ext cx="4059228" cy="767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 Club</a:t>
            </a:r>
          </a:p>
          <a:p>
            <a:r>
              <a:rPr lang="de-DE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Szeged </a:t>
            </a:r>
            <a:r>
              <a:rPr lang="de-DE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Szent-Györgyi</a:t>
            </a:r>
            <a:r>
              <a:rPr lang="de-DE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Albert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E11425E-6F8F-4573-8553-592C71CA4A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7124" y="476082"/>
            <a:ext cx="4804876" cy="307464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10367F0-C02C-411D-B5BB-732B50D828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982"/>
            <a:ext cx="6054425" cy="4257018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77D663AF-3244-40C7-A533-15661B0EE26E}"/>
              </a:ext>
            </a:extLst>
          </p:cNvPr>
          <p:cNvSpPr/>
          <p:nvPr/>
        </p:nvSpPr>
        <p:spPr>
          <a:xfrm>
            <a:off x="6538504" y="5753928"/>
            <a:ext cx="2663262" cy="852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accent5">
                    <a:lumMod val="75000"/>
                  </a:schemeClr>
                </a:solidFill>
              </a:rPr>
              <a:t>Transport von Betten </a:t>
            </a:r>
          </a:p>
          <a:p>
            <a:r>
              <a:rPr lang="de-DE" dirty="0">
                <a:solidFill>
                  <a:schemeClr val="accent5">
                    <a:lumMod val="75000"/>
                  </a:schemeClr>
                </a:solidFill>
              </a:rPr>
              <a:t>aus dem Klinikum Fulda</a:t>
            </a:r>
          </a:p>
          <a:p>
            <a:r>
              <a:rPr lang="de-DE" dirty="0">
                <a:solidFill>
                  <a:schemeClr val="accent5">
                    <a:lumMod val="75000"/>
                  </a:schemeClr>
                </a:solidFill>
              </a:rPr>
              <a:t>zur Universitätsklinik Szeged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D224DF8-16C6-48BF-B4C2-709929152F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2443" y="476082"/>
            <a:ext cx="1232544" cy="1232544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13CDC09D-4961-4758-AD7D-329392599FC9}"/>
              </a:ext>
            </a:extLst>
          </p:cNvPr>
          <p:cNvSpPr/>
          <p:nvPr/>
        </p:nvSpPr>
        <p:spPr>
          <a:xfrm>
            <a:off x="7775877" y="3611888"/>
            <a:ext cx="4067222" cy="341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accent5">
                    <a:lumMod val="75000"/>
                  </a:schemeClr>
                </a:solidFill>
              </a:rPr>
              <a:t>Besuch von rotarischen Freunden aus Szeged</a:t>
            </a:r>
          </a:p>
        </p:txBody>
      </p:sp>
    </p:spTree>
    <p:extLst>
      <p:ext uri="{BB962C8B-B14F-4D97-AF65-F5344CB8AC3E}">
        <p14:creationId xmlns:p14="http://schemas.microsoft.com/office/powerpoint/2010/main" val="342728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57B22D3-05F6-4984-A773-6CE4738F4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75" y="378424"/>
            <a:ext cx="10821271" cy="647957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B598C13-D599-4D10-96D1-0B954937F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166" y="377597"/>
            <a:ext cx="3655343" cy="276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1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AD4B93A-84D6-46C9-B9C5-DD099F73AF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7657" y="374091"/>
            <a:ext cx="7589710" cy="646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5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946A1093-268A-4F0A-85B2-B27B2ABCF6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69888"/>
            <a:ext cx="12192000" cy="648811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8442A7E-93F4-455A-9729-6477CAC59508}"/>
              </a:ext>
            </a:extLst>
          </p:cNvPr>
          <p:cNvSpPr txBox="1"/>
          <p:nvPr/>
        </p:nvSpPr>
        <p:spPr>
          <a:xfrm>
            <a:off x="4762943" y="672861"/>
            <a:ext cx="2666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Sankt Pölten</a:t>
            </a:r>
          </a:p>
        </p:txBody>
      </p:sp>
    </p:spTree>
    <p:extLst>
      <p:ext uri="{BB962C8B-B14F-4D97-AF65-F5344CB8AC3E}">
        <p14:creationId xmlns:p14="http://schemas.microsoft.com/office/powerpoint/2010/main" val="323215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 descr="Ein Bild, das draußen, Gebäude, Uhr, Kirche enthält.&#10;&#10;Automatisch generierte Beschreibung">
            <a:extLst>
              <a:ext uri="{FF2B5EF4-FFF2-40B4-BE49-F238E27FC236}">
                <a16:creationId xmlns:a16="http://schemas.microsoft.com/office/drawing/2014/main" id="{51033D5B-358F-4893-81B8-106FF0E0D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69888"/>
            <a:ext cx="12192000" cy="648811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F9F3C2B-B600-4929-8CD3-D68D14140F91}"/>
              </a:ext>
            </a:extLst>
          </p:cNvPr>
          <p:cNvSpPr txBox="1"/>
          <p:nvPr/>
        </p:nvSpPr>
        <p:spPr>
          <a:xfrm>
            <a:off x="3184683" y="362310"/>
            <a:ext cx="2770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Szeged</a:t>
            </a:r>
          </a:p>
        </p:txBody>
      </p:sp>
    </p:spTree>
    <p:extLst>
      <p:ext uri="{BB962C8B-B14F-4D97-AF65-F5344CB8AC3E}">
        <p14:creationId xmlns:p14="http://schemas.microsoft.com/office/powerpoint/2010/main" val="94294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688809B-7F65-4506-92AA-73260D9BDB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2595" y="360501"/>
            <a:ext cx="4401650" cy="652997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D0CBAD5-41E5-43BD-A34E-51ED6AB8A1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0522" y="369517"/>
            <a:ext cx="2758883" cy="648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K-Vorlage.pptx" id="{65CA9944-1350-4D00-B3A6-F55F086B41BA}" vid="{8861A2F4-9143-4F8D-A2EC-6F9E7C4A0F2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PK-Vorlage</Template>
  <TotalTime>0</TotalTime>
  <Words>105</Words>
  <Application>Microsoft Macintosh PowerPoint</Application>
  <PresentationFormat>Breitbild</PresentationFormat>
  <Paragraphs>19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Libre Franklin</vt:lpstr>
      <vt:lpstr>Modern Love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André Dammeyer</dc:creator>
  <cp:lastModifiedBy>Sabine Meinert</cp:lastModifiedBy>
  <cp:revision>2</cp:revision>
  <dcterms:created xsi:type="dcterms:W3CDTF">2020-11-17T18:12:21Z</dcterms:created>
  <dcterms:modified xsi:type="dcterms:W3CDTF">2020-11-25T11:38:19Z</dcterms:modified>
</cp:coreProperties>
</file>