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5"/>
  </p:notesMasterIdLst>
  <p:sldIdLst>
    <p:sldId id="277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9204E1E-B7C2-445D-BD5B-96FD5D3E5BE1}">
          <p14:sldIdLst>
            <p14:sldId id="277"/>
            <p14:sldId id="278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C000"/>
    <a:srgbClr val="92D050"/>
    <a:srgbClr val="4472C4"/>
    <a:srgbClr val="FFFF00"/>
    <a:srgbClr val="FF0000"/>
    <a:srgbClr val="8FAADC"/>
    <a:srgbClr val="266AB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E2907-27D2-491B-AE2A-0FFC16F72C1A}" v="7" dt="2020-11-17T19:54:44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932" autoAdjust="0"/>
  </p:normalViewPr>
  <p:slideViewPr>
    <p:cSldViewPr snapToGrid="0">
      <p:cViewPr varScale="1">
        <p:scale>
          <a:sx n="115" d="100"/>
          <a:sy n="115" d="100"/>
        </p:scale>
        <p:origin x="10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Dammeyer" userId="02826360fe302683" providerId="LiveId" clId="{BAEE2907-27D2-491B-AE2A-0FFC16F72C1A}"/>
    <pc:docChg chg="undo redo custSel delSld modSld modMainMaster modSection">
      <pc:chgData name="André Dammeyer" userId="02826360fe302683" providerId="LiveId" clId="{BAEE2907-27D2-491B-AE2A-0FFC16F72C1A}" dt="2020-11-17T20:50:24.949" v="141" actId="404"/>
      <pc:docMkLst>
        <pc:docMk/>
      </pc:docMkLst>
      <pc:sldChg chg="mod chgLayout modNotesTx">
        <pc:chgData name="André Dammeyer" userId="02826360fe302683" providerId="LiveId" clId="{BAEE2907-27D2-491B-AE2A-0FFC16F72C1A}" dt="2020-11-17T19:59:11.703" v="99"/>
        <pc:sldMkLst>
          <pc:docMk/>
          <pc:sldMk cId="561408211" sldId="256"/>
        </pc:sldMkLst>
      </pc:sldChg>
      <pc:sldChg chg="mod chgLayout modNotesTx">
        <pc:chgData name="André Dammeyer" userId="02826360fe302683" providerId="LiveId" clId="{BAEE2907-27D2-491B-AE2A-0FFC16F72C1A}" dt="2020-11-17T19:59:23.204" v="100"/>
        <pc:sldMkLst>
          <pc:docMk/>
          <pc:sldMk cId="3359234056" sldId="257"/>
        </pc:sldMkLst>
      </pc:sldChg>
      <pc:sldChg chg="mod chgLayout modNotesTx">
        <pc:chgData name="André Dammeyer" userId="02826360fe302683" providerId="LiveId" clId="{BAEE2907-27D2-491B-AE2A-0FFC16F72C1A}" dt="2020-11-17T19:59:33.338" v="101"/>
        <pc:sldMkLst>
          <pc:docMk/>
          <pc:sldMk cId="2731050908" sldId="258"/>
        </pc:sldMkLst>
      </pc:sldChg>
      <pc:sldChg chg="addSp delSp modSp mod chgLayout modNotesTx">
        <pc:chgData name="André Dammeyer" userId="02826360fe302683" providerId="LiveId" clId="{BAEE2907-27D2-491B-AE2A-0FFC16F72C1A}" dt="2020-11-17T19:59:45.187" v="102"/>
        <pc:sldMkLst>
          <pc:docMk/>
          <pc:sldMk cId="2921544967" sldId="259"/>
        </pc:sldMkLst>
        <pc:spChg chg="add">
          <ac:chgData name="André Dammeyer" userId="02826360fe302683" providerId="LiveId" clId="{BAEE2907-27D2-491B-AE2A-0FFC16F72C1A}" dt="2020-11-17T19:54:51.616" v="91" actId="22"/>
          <ac:spMkLst>
            <pc:docMk/>
            <pc:sldMk cId="2921544967" sldId="259"/>
            <ac:spMk id="2" creationId="{C8C7843D-7CFB-4597-B608-F0A1F004DC6D}"/>
          </ac:spMkLst>
        </pc:spChg>
        <pc:spChg chg="add del mod">
          <ac:chgData name="André Dammeyer" userId="02826360fe302683" providerId="LiveId" clId="{BAEE2907-27D2-491B-AE2A-0FFC16F72C1A}" dt="2020-11-17T19:54:08.889" v="88"/>
          <ac:spMkLst>
            <pc:docMk/>
            <pc:sldMk cId="2921544967" sldId="259"/>
            <ac:spMk id="8" creationId="{5403C157-C14D-4489-B409-AE469B1B0AD3}"/>
          </ac:spMkLst>
        </pc:spChg>
        <pc:spChg chg="add del mod">
          <ac:chgData name="André Dammeyer" userId="02826360fe302683" providerId="LiveId" clId="{BAEE2907-27D2-491B-AE2A-0FFC16F72C1A}" dt="2020-11-17T19:54:08.889" v="88"/>
          <ac:spMkLst>
            <pc:docMk/>
            <pc:sldMk cId="2921544967" sldId="259"/>
            <ac:spMk id="9" creationId="{CB63B423-989F-45CA-93E4-8F27D10CF279}"/>
          </ac:spMkLst>
        </pc:spChg>
        <pc:spChg chg="del">
          <ac:chgData name="André Dammeyer" userId="02826360fe302683" providerId="LiveId" clId="{BAEE2907-27D2-491B-AE2A-0FFC16F72C1A}" dt="2020-11-17T19:54:01.249" v="86" actId="478"/>
          <ac:spMkLst>
            <pc:docMk/>
            <pc:sldMk cId="2921544967" sldId="259"/>
            <ac:spMk id="10" creationId="{A1EF6CCD-777E-478A-908D-D65980CB9FA6}"/>
          </ac:spMkLst>
        </pc:spChg>
        <pc:spChg chg="add del mod">
          <ac:chgData name="André Dammeyer" userId="02826360fe302683" providerId="LiveId" clId="{BAEE2907-27D2-491B-AE2A-0FFC16F72C1A}" dt="2020-11-17T19:54:44.615" v="90"/>
          <ac:spMkLst>
            <pc:docMk/>
            <pc:sldMk cId="2921544967" sldId="259"/>
            <ac:spMk id="13" creationId="{14036857-49BF-4F63-81D5-3E42D8992D32}"/>
          </ac:spMkLst>
        </pc:spChg>
        <pc:spChg chg="add del mod">
          <ac:chgData name="André Dammeyer" userId="02826360fe302683" providerId="LiveId" clId="{BAEE2907-27D2-491B-AE2A-0FFC16F72C1A}" dt="2020-11-17T19:54:44.615" v="90"/>
          <ac:spMkLst>
            <pc:docMk/>
            <pc:sldMk cId="2921544967" sldId="259"/>
            <ac:spMk id="15" creationId="{7B0F0F6B-16DA-49A9-A3AC-754A46E34609}"/>
          </ac:spMkLst>
        </pc:spChg>
        <pc:grpChg chg="add mod">
          <ac:chgData name="André Dammeyer" userId="02826360fe302683" providerId="LiveId" clId="{BAEE2907-27D2-491B-AE2A-0FFC16F72C1A}" dt="2020-11-17T19:54:55.950" v="93" actId="408"/>
          <ac:grpSpMkLst>
            <pc:docMk/>
            <pc:sldMk cId="2921544967" sldId="259"/>
            <ac:grpSpMk id="5" creationId="{39870566-9AB4-4DC2-A731-5451725FF382}"/>
          </ac:grpSpMkLst>
        </pc:grpChg>
        <pc:picChg chg="add">
          <ac:chgData name="André Dammeyer" userId="02826360fe302683" providerId="LiveId" clId="{BAEE2907-27D2-491B-AE2A-0FFC16F72C1A}" dt="2020-11-17T19:54:51.616" v="91" actId="22"/>
          <ac:picMkLst>
            <pc:docMk/>
            <pc:sldMk cId="2921544967" sldId="259"/>
            <ac:picMk id="3" creationId="{EC1E1579-282D-4F60-96A6-F97D821E84E5}"/>
          </ac:picMkLst>
        </pc:picChg>
        <pc:picChg chg="add">
          <ac:chgData name="André Dammeyer" userId="02826360fe302683" providerId="LiveId" clId="{BAEE2907-27D2-491B-AE2A-0FFC16F72C1A}" dt="2020-11-17T19:54:51.616" v="91" actId="22"/>
          <ac:picMkLst>
            <pc:docMk/>
            <pc:sldMk cId="2921544967" sldId="259"/>
            <ac:picMk id="4" creationId="{A45FB1E1-E04A-4575-89C2-209929D855D6}"/>
          </ac:picMkLst>
        </pc:picChg>
        <pc:picChg chg="add del mod">
          <ac:chgData name="André Dammeyer" userId="02826360fe302683" providerId="LiveId" clId="{BAEE2907-27D2-491B-AE2A-0FFC16F72C1A}" dt="2020-11-17T19:54:08.889" v="88"/>
          <ac:picMkLst>
            <pc:docMk/>
            <pc:sldMk cId="2921544967" sldId="259"/>
            <ac:picMk id="11" creationId="{C419F27E-447E-4322-800D-ECC1FBAFC920}"/>
          </ac:picMkLst>
        </pc:picChg>
        <pc:picChg chg="del">
          <ac:chgData name="André Dammeyer" userId="02826360fe302683" providerId="LiveId" clId="{BAEE2907-27D2-491B-AE2A-0FFC16F72C1A}" dt="2020-11-17T19:54:01.249" v="86" actId="478"/>
          <ac:picMkLst>
            <pc:docMk/>
            <pc:sldMk cId="2921544967" sldId="259"/>
            <ac:picMk id="12" creationId="{6ECFA244-E56C-4D07-B954-D14B2EC28074}"/>
          </ac:picMkLst>
        </pc:picChg>
        <pc:picChg chg="del">
          <ac:chgData name="André Dammeyer" userId="02826360fe302683" providerId="LiveId" clId="{BAEE2907-27D2-491B-AE2A-0FFC16F72C1A}" dt="2020-11-17T19:54:01.249" v="86" actId="478"/>
          <ac:picMkLst>
            <pc:docMk/>
            <pc:sldMk cId="2921544967" sldId="259"/>
            <ac:picMk id="16" creationId="{1CACAA3B-E388-44B1-A111-D49B2DD21C52}"/>
          </ac:picMkLst>
        </pc:picChg>
        <pc:picChg chg="add del mod">
          <ac:chgData name="André Dammeyer" userId="02826360fe302683" providerId="LiveId" clId="{BAEE2907-27D2-491B-AE2A-0FFC16F72C1A}" dt="2020-11-17T19:54:44.615" v="90"/>
          <ac:picMkLst>
            <pc:docMk/>
            <pc:sldMk cId="2921544967" sldId="259"/>
            <ac:picMk id="17" creationId="{B074854F-AD65-4EC0-A11E-8D6F324215A1}"/>
          </ac:picMkLst>
        </pc:picChg>
        <pc:picChg chg="add del mod">
          <ac:chgData name="André Dammeyer" userId="02826360fe302683" providerId="LiveId" clId="{BAEE2907-27D2-491B-AE2A-0FFC16F72C1A}" dt="2020-11-17T19:54:44.615" v="90"/>
          <ac:picMkLst>
            <pc:docMk/>
            <pc:sldMk cId="2921544967" sldId="259"/>
            <ac:picMk id="18" creationId="{C98D0EDD-47BF-4081-965F-051DD5CD46E7}"/>
          </ac:picMkLst>
        </pc:picChg>
      </pc:sldChg>
      <pc:sldChg chg="mod chgLayout modNotesTx">
        <pc:chgData name="André Dammeyer" userId="02826360fe302683" providerId="LiveId" clId="{BAEE2907-27D2-491B-AE2A-0FFC16F72C1A}" dt="2020-11-17T19:59:58.718" v="103"/>
        <pc:sldMkLst>
          <pc:docMk/>
          <pc:sldMk cId="2782893640" sldId="260"/>
        </pc:sldMkLst>
      </pc:sldChg>
      <pc:sldChg chg="mod chgLayout modNotesTx">
        <pc:chgData name="André Dammeyer" userId="02826360fe302683" providerId="LiveId" clId="{BAEE2907-27D2-491B-AE2A-0FFC16F72C1A}" dt="2020-11-17T20:00:11.165" v="104"/>
        <pc:sldMkLst>
          <pc:docMk/>
          <pc:sldMk cId="2669910259" sldId="261"/>
        </pc:sldMkLst>
      </pc:sldChg>
      <pc:sldChg chg="mod chgLayout modNotesTx">
        <pc:chgData name="André Dammeyer" userId="02826360fe302683" providerId="LiveId" clId="{BAEE2907-27D2-491B-AE2A-0FFC16F72C1A}" dt="2020-11-17T20:00:20.400" v="105"/>
        <pc:sldMkLst>
          <pc:docMk/>
          <pc:sldMk cId="3703466333" sldId="262"/>
        </pc:sldMkLst>
      </pc:sldChg>
      <pc:sldChg chg="mod chgLayout modNotesTx">
        <pc:chgData name="André Dammeyer" userId="02826360fe302683" providerId="LiveId" clId="{BAEE2907-27D2-491B-AE2A-0FFC16F72C1A}" dt="2020-11-17T20:00:31.327" v="106"/>
        <pc:sldMkLst>
          <pc:docMk/>
          <pc:sldMk cId="1914293354" sldId="263"/>
        </pc:sldMkLst>
      </pc:sldChg>
      <pc:sldChg chg="mod chgLayout modNotesTx">
        <pc:chgData name="André Dammeyer" userId="02826360fe302683" providerId="LiveId" clId="{BAEE2907-27D2-491B-AE2A-0FFC16F72C1A}" dt="2020-11-17T20:00:40.992" v="107"/>
        <pc:sldMkLst>
          <pc:docMk/>
          <pc:sldMk cId="2668118322" sldId="264"/>
        </pc:sldMkLst>
      </pc:sldChg>
      <pc:sldChg chg="mod chgLayout modNotesTx">
        <pc:chgData name="André Dammeyer" userId="02826360fe302683" providerId="LiveId" clId="{BAEE2907-27D2-491B-AE2A-0FFC16F72C1A}" dt="2020-11-17T20:00:52.652" v="108"/>
        <pc:sldMkLst>
          <pc:docMk/>
          <pc:sldMk cId="219668016" sldId="265"/>
        </pc:sldMkLst>
      </pc:sldChg>
      <pc:sldChg chg="mod chgLayout modNotesTx">
        <pc:chgData name="André Dammeyer" userId="02826360fe302683" providerId="LiveId" clId="{BAEE2907-27D2-491B-AE2A-0FFC16F72C1A}" dt="2020-11-17T20:01:05.367" v="109"/>
        <pc:sldMkLst>
          <pc:docMk/>
          <pc:sldMk cId="1210808307" sldId="266"/>
        </pc:sldMkLst>
      </pc:sldChg>
      <pc:sldChg chg="mod chgLayout modNotesTx">
        <pc:chgData name="André Dammeyer" userId="02826360fe302683" providerId="LiveId" clId="{BAEE2907-27D2-491B-AE2A-0FFC16F72C1A}" dt="2020-11-17T20:01:17.997" v="110"/>
        <pc:sldMkLst>
          <pc:docMk/>
          <pc:sldMk cId="1136370571" sldId="267"/>
        </pc:sldMkLst>
      </pc:sldChg>
      <pc:sldChg chg="mod chgLayout modNotesTx">
        <pc:chgData name="André Dammeyer" userId="02826360fe302683" providerId="LiveId" clId="{BAEE2907-27D2-491B-AE2A-0FFC16F72C1A}" dt="2020-11-17T20:01:26.411" v="111"/>
        <pc:sldMkLst>
          <pc:docMk/>
          <pc:sldMk cId="253918898" sldId="268"/>
        </pc:sldMkLst>
      </pc:sldChg>
      <pc:sldChg chg="mod chgLayout modNotesTx">
        <pc:chgData name="André Dammeyer" userId="02826360fe302683" providerId="LiveId" clId="{BAEE2907-27D2-491B-AE2A-0FFC16F72C1A}" dt="2020-11-17T20:01:35.414" v="112"/>
        <pc:sldMkLst>
          <pc:docMk/>
          <pc:sldMk cId="974528176" sldId="269"/>
        </pc:sldMkLst>
      </pc:sldChg>
      <pc:sldChg chg="mod chgLayout modNotesTx">
        <pc:chgData name="André Dammeyer" userId="02826360fe302683" providerId="LiveId" clId="{BAEE2907-27D2-491B-AE2A-0FFC16F72C1A}" dt="2020-11-17T20:01:43.989" v="113"/>
        <pc:sldMkLst>
          <pc:docMk/>
          <pc:sldMk cId="191854042" sldId="270"/>
        </pc:sldMkLst>
      </pc:sldChg>
      <pc:sldChg chg="mod chgLayout modNotesTx">
        <pc:chgData name="André Dammeyer" userId="02826360fe302683" providerId="LiveId" clId="{BAEE2907-27D2-491B-AE2A-0FFC16F72C1A}" dt="2020-11-17T20:01:54.274" v="114"/>
        <pc:sldMkLst>
          <pc:docMk/>
          <pc:sldMk cId="1311575768" sldId="271"/>
        </pc:sldMkLst>
      </pc:sldChg>
      <pc:sldChg chg="mod chgLayout modNotesTx">
        <pc:chgData name="André Dammeyer" userId="02826360fe302683" providerId="LiveId" clId="{BAEE2907-27D2-491B-AE2A-0FFC16F72C1A}" dt="2020-11-17T20:02:03.426" v="115"/>
        <pc:sldMkLst>
          <pc:docMk/>
          <pc:sldMk cId="1811682058" sldId="272"/>
        </pc:sldMkLst>
      </pc:sldChg>
      <pc:sldChg chg="addSp delSp modSp mod chgLayout modNotesTx">
        <pc:chgData name="André Dammeyer" userId="02826360fe302683" providerId="LiveId" clId="{BAEE2907-27D2-491B-AE2A-0FFC16F72C1A}" dt="2020-11-17T20:02:16.484" v="116"/>
        <pc:sldMkLst>
          <pc:docMk/>
          <pc:sldMk cId="3009556947" sldId="273"/>
        </pc:sldMkLst>
        <pc:spChg chg="add topLvl">
          <ac:chgData name="André Dammeyer" userId="02826360fe302683" providerId="LiveId" clId="{BAEE2907-27D2-491B-AE2A-0FFC16F72C1A}" dt="2020-11-17T19:58:11.632" v="98" actId="165"/>
          <ac:spMkLst>
            <pc:docMk/>
            <pc:sldMk cId="3009556947" sldId="273"/>
            <ac:spMk id="7" creationId="{87E6DAE0-F0B2-4C41-A4E4-7E525D2B9379}"/>
          </ac:spMkLst>
        </pc:spChg>
        <pc:spChg chg="del">
          <ac:chgData name="André Dammeyer" userId="02826360fe302683" providerId="LiveId" clId="{BAEE2907-27D2-491B-AE2A-0FFC16F72C1A}" dt="2020-11-17T19:57:43.909" v="94" actId="478"/>
          <ac:spMkLst>
            <pc:docMk/>
            <pc:sldMk cId="3009556947" sldId="273"/>
            <ac:spMk id="19" creationId="{2B1162C5-0FE8-4713-9109-9EFA158E0B88}"/>
          </ac:spMkLst>
        </pc:spChg>
        <pc:grpChg chg="add del mod">
          <ac:chgData name="André Dammeyer" userId="02826360fe302683" providerId="LiveId" clId="{BAEE2907-27D2-491B-AE2A-0FFC16F72C1A}" dt="2020-11-17T19:58:11.632" v="98" actId="165"/>
          <ac:grpSpMkLst>
            <pc:docMk/>
            <pc:sldMk cId="3009556947" sldId="273"/>
            <ac:grpSpMk id="10" creationId="{085B7FD4-9FB0-4246-BBCA-F935EA3E17E3}"/>
          </ac:grpSpMkLst>
        </pc:grpChg>
        <pc:picChg chg="add topLvl">
          <ac:chgData name="André Dammeyer" userId="02826360fe302683" providerId="LiveId" clId="{BAEE2907-27D2-491B-AE2A-0FFC16F72C1A}" dt="2020-11-17T19:58:11.632" v="98" actId="165"/>
          <ac:picMkLst>
            <pc:docMk/>
            <pc:sldMk cId="3009556947" sldId="273"/>
            <ac:picMk id="2" creationId="{829587B3-5927-48A3-A5B2-F0CC265B1584}"/>
          </ac:picMkLst>
        </pc:picChg>
        <pc:picChg chg="add topLvl">
          <ac:chgData name="André Dammeyer" userId="02826360fe302683" providerId="LiveId" clId="{BAEE2907-27D2-491B-AE2A-0FFC16F72C1A}" dt="2020-11-17T19:58:11.632" v="98" actId="165"/>
          <ac:picMkLst>
            <pc:docMk/>
            <pc:sldMk cId="3009556947" sldId="273"/>
            <ac:picMk id="3" creationId="{C528AB6E-A3EE-48FC-8294-A1547A57BDE9}"/>
          </ac:picMkLst>
        </pc:picChg>
        <pc:picChg chg="add topLvl">
          <ac:chgData name="André Dammeyer" userId="02826360fe302683" providerId="LiveId" clId="{BAEE2907-27D2-491B-AE2A-0FFC16F72C1A}" dt="2020-11-17T19:58:11.632" v="98" actId="165"/>
          <ac:picMkLst>
            <pc:docMk/>
            <pc:sldMk cId="3009556947" sldId="273"/>
            <ac:picMk id="4" creationId="{A889A2FF-DF7D-45E4-A4A3-A1C5C6EA0803}"/>
          </ac:picMkLst>
        </pc:picChg>
        <pc:picChg chg="add topLvl">
          <ac:chgData name="André Dammeyer" userId="02826360fe302683" providerId="LiveId" clId="{BAEE2907-27D2-491B-AE2A-0FFC16F72C1A}" dt="2020-11-17T19:58:11.632" v="98" actId="165"/>
          <ac:picMkLst>
            <pc:docMk/>
            <pc:sldMk cId="3009556947" sldId="273"/>
            <ac:picMk id="5" creationId="{8C17F9FE-E58A-45C2-BA61-F80782A25235}"/>
          </ac:picMkLst>
        </pc:picChg>
        <pc:picChg chg="add topLvl">
          <ac:chgData name="André Dammeyer" userId="02826360fe302683" providerId="LiveId" clId="{BAEE2907-27D2-491B-AE2A-0FFC16F72C1A}" dt="2020-11-17T19:58:11.632" v="98" actId="165"/>
          <ac:picMkLst>
            <pc:docMk/>
            <pc:sldMk cId="3009556947" sldId="273"/>
            <ac:picMk id="6" creationId="{BA4E64F2-93D5-402D-ACE9-70EC90E26240}"/>
          </ac:picMkLst>
        </pc:picChg>
        <pc:picChg chg="del">
          <ac:chgData name="André Dammeyer" userId="02826360fe302683" providerId="LiveId" clId="{BAEE2907-27D2-491B-AE2A-0FFC16F72C1A}" dt="2020-11-17T19:57:43.909" v="94" actId="478"/>
          <ac:picMkLst>
            <pc:docMk/>
            <pc:sldMk cId="3009556947" sldId="273"/>
            <ac:picMk id="8" creationId="{89BBF116-513C-4EF8-83A4-9624FC879061}"/>
          </ac:picMkLst>
        </pc:picChg>
        <pc:picChg chg="del">
          <ac:chgData name="André Dammeyer" userId="02826360fe302683" providerId="LiveId" clId="{BAEE2907-27D2-491B-AE2A-0FFC16F72C1A}" dt="2020-11-17T19:57:43.909" v="94" actId="478"/>
          <ac:picMkLst>
            <pc:docMk/>
            <pc:sldMk cId="3009556947" sldId="273"/>
            <ac:picMk id="13" creationId="{2CE14E92-801E-4C75-A0C7-55436AA27172}"/>
          </ac:picMkLst>
        </pc:picChg>
        <pc:picChg chg="del">
          <ac:chgData name="André Dammeyer" userId="02826360fe302683" providerId="LiveId" clId="{BAEE2907-27D2-491B-AE2A-0FFC16F72C1A}" dt="2020-11-17T19:57:43.909" v="94" actId="478"/>
          <ac:picMkLst>
            <pc:docMk/>
            <pc:sldMk cId="3009556947" sldId="273"/>
            <ac:picMk id="15" creationId="{C90DA0AE-55D4-46C5-B45A-9ECE66A2C997}"/>
          </ac:picMkLst>
        </pc:picChg>
        <pc:picChg chg="del">
          <ac:chgData name="André Dammeyer" userId="02826360fe302683" providerId="LiveId" clId="{BAEE2907-27D2-491B-AE2A-0FFC16F72C1A}" dt="2020-11-17T19:57:43.909" v="94" actId="478"/>
          <ac:picMkLst>
            <pc:docMk/>
            <pc:sldMk cId="3009556947" sldId="273"/>
            <ac:picMk id="17" creationId="{8B637999-4278-49B0-AA80-89AF63372188}"/>
          </ac:picMkLst>
        </pc:picChg>
      </pc:sldChg>
      <pc:sldChg chg="mod chgLayout modNotesTx">
        <pc:chgData name="André Dammeyer" userId="02826360fe302683" providerId="LiveId" clId="{BAEE2907-27D2-491B-AE2A-0FFC16F72C1A}" dt="2020-11-17T20:02:24.924" v="117"/>
        <pc:sldMkLst>
          <pc:docMk/>
          <pc:sldMk cId="4038996116" sldId="274"/>
        </pc:sldMkLst>
      </pc:sldChg>
      <pc:sldChg chg="mod chgLayout modNotesTx">
        <pc:chgData name="André Dammeyer" userId="02826360fe302683" providerId="LiveId" clId="{BAEE2907-27D2-491B-AE2A-0FFC16F72C1A}" dt="2020-11-17T20:02:34.212" v="118"/>
        <pc:sldMkLst>
          <pc:docMk/>
          <pc:sldMk cId="1824409267" sldId="275"/>
        </pc:sldMkLst>
      </pc:sldChg>
      <pc:sldChg chg="del modTransition">
        <pc:chgData name="André Dammeyer" userId="02826360fe302683" providerId="LiveId" clId="{BAEE2907-27D2-491B-AE2A-0FFC16F72C1A}" dt="2020-11-14T16:08:09.573" v="23" actId="47"/>
        <pc:sldMkLst>
          <pc:docMk/>
          <pc:sldMk cId="1123850348" sldId="276"/>
        </pc:sldMkLst>
      </pc:sldChg>
      <pc:sldChg chg="modSp mod">
        <pc:chgData name="André Dammeyer" userId="02826360fe302683" providerId="LiveId" clId="{BAEE2907-27D2-491B-AE2A-0FFC16F72C1A}" dt="2020-11-17T20:50:24.949" v="141" actId="404"/>
        <pc:sldMkLst>
          <pc:docMk/>
          <pc:sldMk cId="2592550507" sldId="278"/>
        </pc:sldMkLst>
        <pc:spChg chg="mod">
          <ac:chgData name="André Dammeyer" userId="02826360fe302683" providerId="LiveId" clId="{BAEE2907-27D2-491B-AE2A-0FFC16F72C1A}" dt="2020-11-14T16:08:34.187" v="42" actId="20577"/>
          <ac:spMkLst>
            <pc:docMk/>
            <pc:sldMk cId="2592550507" sldId="278"/>
            <ac:spMk id="4" creationId="{1633149B-D9BA-465D-B117-6D143EE72B59}"/>
          </ac:spMkLst>
        </pc:spChg>
        <pc:spChg chg="mod">
          <ac:chgData name="André Dammeyer" userId="02826360fe302683" providerId="LiveId" clId="{BAEE2907-27D2-491B-AE2A-0FFC16F72C1A}" dt="2020-11-17T20:50:24.949" v="141" actId="404"/>
          <ac:spMkLst>
            <pc:docMk/>
            <pc:sldMk cId="2592550507" sldId="278"/>
            <ac:spMk id="6" creationId="{80BFE6E2-CF11-4113-8583-CC5BFEBBA43C}"/>
          </ac:spMkLst>
        </pc:spChg>
      </pc:sldChg>
      <pc:sldMasterChg chg="modSldLayout">
        <pc:chgData name="André Dammeyer" userId="02826360fe302683" providerId="LiveId" clId="{BAEE2907-27D2-491B-AE2A-0FFC16F72C1A}" dt="2020-11-14T16:07:50.252" v="22"/>
        <pc:sldMasterMkLst>
          <pc:docMk/>
          <pc:sldMasterMk cId="2372501509" sldId="2147483648"/>
        </pc:sldMasterMkLst>
        <pc:sldLayoutChg chg="delSp mod modTransition delAnim">
          <pc:chgData name="André Dammeyer" userId="02826360fe302683" providerId="LiveId" clId="{BAEE2907-27D2-491B-AE2A-0FFC16F72C1A}" dt="2020-11-14T16:07:50.252" v="22"/>
          <pc:sldLayoutMkLst>
            <pc:docMk/>
            <pc:sldMasterMk cId="2372501509" sldId="2147483648"/>
            <pc:sldLayoutMk cId="394474584" sldId="2147483654"/>
          </pc:sldLayoutMkLst>
          <pc:spChg chg="del">
            <ac:chgData name="André Dammeyer" userId="02826360fe302683" providerId="LiveId" clId="{BAEE2907-27D2-491B-AE2A-0FFC16F72C1A}" dt="2020-11-14T16:07:39.319" v="20" actId="478"/>
            <ac:spMkLst>
              <pc:docMk/>
              <pc:sldMasterMk cId="2372501509" sldId="2147483648"/>
              <pc:sldLayoutMk cId="394474584" sldId="2147483654"/>
              <ac:spMk id="7" creationId="{98777125-26A5-43A1-A852-A6B04E232866}"/>
            </ac:spMkLst>
          </pc:spChg>
          <pc:spChg chg="del">
            <ac:chgData name="André Dammeyer" userId="02826360fe302683" providerId="LiveId" clId="{BAEE2907-27D2-491B-AE2A-0FFC16F72C1A}" dt="2020-11-14T16:07:41.796" v="21" actId="478"/>
            <ac:spMkLst>
              <pc:docMk/>
              <pc:sldMasterMk cId="2372501509" sldId="2147483648"/>
              <pc:sldLayoutMk cId="394474584" sldId="2147483654"/>
              <ac:spMk id="9" creationId="{5C6668E6-05FB-4BB9-B917-62A00EB4D0B0}"/>
            </ac:spMkLst>
          </pc:spChg>
        </pc:sldLayoutChg>
      </pc:sldMasterChg>
    </pc:docChg>
  </pc:docChgLst>
  <pc:docChgLst>
    <pc:chgData name="André Dammeyer" userId="02826360fe302683" providerId="LiveId" clId="{2AEFD31E-917C-4A8A-A4BD-E2D16367F19B}"/>
    <pc:docChg chg="modShowInfo">
      <pc:chgData name="André Dammeyer" userId="02826360fe302683" providerId="LiveId" clId="{2AEFD31E-917C-4A8A-A4BD-E2D16367F19B}" dt="2020-11-14T22:40:35.753" v="2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779A-19C6-46B5-A3CD-D41A6500F86B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73AF-90ED-4825-8F17-214BCBEA84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42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Guten Tag,</a:t>
            </a:r>
          </a:p>
          <a:p>
            <a:endParaRPr lang="de-DE" baseline="0" dirty="0"/>
          </a:p>
          <a:p>
            <a:r>
              <a:rPr lang="de-DE" dirty="0"/>
              <a:t>Dieses Projekt haben wir in 2019 im RC Bad Orb aus der Taufe gehoben.</a:t>
            </a:r>
          </a:p>
          <a:p>
            <a:endParaRPr lang="de-DE" dirty="0"/>
          </a:p>
          <a:p>
            <a:r>
              <a:rPr lang="de-DE" dirty="0"/>
              <a:t>Unser heutiges Ziel ist es, Menschen zu erreichen, die bereit sind uns mit 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Ihrem Netzwerk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Und /oder</a:t>
            </a:r>
            <a:r>
              <a:rPr lang="de-DE" baseline="0" dirty="0"/>
              <a:t> durch einen „Hands On“ Beitrag </a:t>
            </a:r>
            <a:r>
              <a:rPr lang="de-DE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Und /oder durch eine</a:t>
            </a:r>
            <a:r>
              <a:rPr lang="de-DE" baseline="0" dirty="0"/>
              <a:t> </a:t>
            </a:r>
            <a:r>
              <a:rPr lang="de-DE" dirty="0"/>
              <a:t>finanzielle Zuwendung</a:t>
            </a:r>
          </a:p>
          <a:p>
            <a:pPr marL="0" indent="0">
              <a:buFont typeface="+mj-lt"/>
              <a:buNone/>
            </a:pPr>
            <a:r>
              <a:rPr lang="de-DE" dirty="0"/>
              <a:t>zu unterstützen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6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(Active Tage – Beispiel Segel:)</a:t>
            </a:r>
          </a:p>
          <a:p>
            <a:endParaRPr lang="de-DE" dirty="0"/>
          </a:p>
          <a:p>
            <a:r>
              <a:rPr lang="de-DE" dirty="0"/>
              <a:t>Hier das</a:t>
            </a:r>
            <a:r>
              <a:rPr lang="de-DE" baseline="0" dirty="0"/>
              <a:t> Beispiel Segeln</a:t>
            </a:r>
            <a:r>
              <a:rPr lang="de-DE" dirty="0"/>
              <a:t>:</a:t>
            </a:r>
          </a:p>
          <a:p>
            <a:r>
              <a:rPr lang="de-DE" dirty="0"/>
              <a:t>Die Kinder</a:t>
            </a:r>
            <a:r>
              <a:rPr lang="de-DE" baseline="0" dirty="0"/>
              <a:t> bekommen von einem Segelprofi eine Einweisung, gehen in Teams aufs Wasser und versuchen sich aus. Das Beherrschen des Bootes gelingt über die Zeit immer besser.</a:t>
            </a:r>
          </a:p>
          <a:p>
            <a:r>
              <a:rPr lang="de-DE" baseline="0" dirty="0"/>
              <a:t>Neben dem Boot wird noch der Blutzucker gemanagt.</a:t>
            </a:r>
          </a:p>
          <a:p>
            <a:r>
              <a:rPr lang="de-DE" baseline="0" dirty="0"/>
              <a:t>Medizinische Betreuung durch Fachpersonal ist den ganzen Tag vor Ort.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93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(Active Tage – Beispiel Leichtathletik:)</a:t>
            </a:r>
          </a:p>
          <a:p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 weiteres Beispiel: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Volker Beck - Olympiasieger in 400m Hürden trainiert Kinder und Jugendliche.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Körperliche Herausforderungen annehmen, an seine eigene Leistungsgrenze gehen – und das trotz</a:t>
            </a:r>
            <a:r>
              <a:rPr lang="de-DE" baseline="0" dirty="0"/>
              <a:t> Diabetes.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Erfahren,</a:t>
            </a:r>
            <a:r>
              <a:rPr lang="de-DE" baseline="0" dirty="0"/>
              <a:t> wie der eignen Körper und der Diabetes reagiert, wenn ich mich total verausgabe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10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(Schulungen im Rahmen der Active Tage:)</a:t>
            </a:r>
          </a:p>
          <a:p>
            <a:endParaRPr lang="de-DE" dirty="0"/>
          </a:p>
          <a:p>
            <a:r>
              <a:rPr lang="de-DE" dirty="0"/>
              <a:t>Parallel</a:t>
            </a:r>
            <a:r>
              <a:rPr lang="de-DE" baseline="0" dirty="0"/>
              <a:t> zur </a:t>
            </a:r>
            <a:r>
              <a:rPr lang="de-DE" baseline="0" dirty="0" err="1"/>
              <a:t>Kinderatraktivität</a:t>
            </a:r>
            <a:r>
              <a:rPr lang="de-DE" baseline="0" dirty="0"/>
              <a:t> diskutieren erfahrene Diabetes-Fachkräfte mit den Eltern. </a:t>
            </a:r>
          </a:p>
          <a:p>
            <a:r>
              <a:rPr lang="de-DE" baseline="0" dirty="0"/>
              <a:t>„Wie plane ich einen Tag, wenn ich einmal </a:t>
            </a:r>
            <a:r>
              <a:rPr lang="de-DE" dirty="0"/>
              <a:t>außerhalb der für Diabetiker so wichtigen</a:t>
            </a:r>
            <a:r>
              <a:rPr lang="de-DE" baseline="0" dirty="0"/>
              <a:t> </a:t>
            </a:r>
            <a:r>
              <a:rPr lang="de-DE" dirty="0"/>
              <a:t>Tagesroutine mich bewege möchte.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Eltern gehen mit neuem Wissen</a:t>
            </a:r>
            <a:r>
              <a:rPr lang="de-DE" baseline="0" dirty="0"/>
              <a:t> und</a:t>
            </a:r>
            <a:r>
              <a:rPr lang="de-DE" dirty="0"/>
              <a:t> vergrößertem Netzwerk </a:t>
            </a:r>
            <a:r>
              <a:rPr lang="de-DE" baseline="0" dirty="0"/>
              <a:t>nach Hause. Ihre Kinder waren gut aufgehoben und hatten viel Spaß.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36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(Active Tage – Zukunftspläne:)</a:t>
            </a:r>
          </a:p>
          <a:p>
            <a:endParaRPr lang="de-DE" dirty="0"/>
          </a:p>
          <a:p>
            <a:r>
              <a:rPr lang="de-DE" dirty="0"/>
              <a:t>Hier Beispiele</a:t>
            </a:r>
            <a:r>
              <a:rPr lang="de-DE" baseline="0" dirty="0"/>
              <a:t> für geplante Attraktivitäten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Hinter die Kulissen des Reichstags schauen, Berlin durch die Brille der „geteilten Stadt“ erleben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Besichtigung des Stasi Gefängnis Hohenschönhausen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…und alles immer in Begleitung von Fachpersonal, die sicher im Umgang mit Diabetes sind!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4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(Active Tage – Zukunftspläne:)</a:t>
            </a:r>
          </a:p>
          <a:p>
            <a:endParaRPr lang="de-DE" dirty="0"/>
          </a:p>
          <a:p>
            <a:r>
              <a:rPr lang="de-DE" dirty="0"/>
              <a:t>Hier Beispiele</a:t>
            </a:r>
            <a:r>
              <a:rPr lang="de-DE" baseline="0" dirty="0"/>
              <a:t> für geplante Attraktivitäten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Zwei Tage und Nächte im Wald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 der </a:t>
            </a:r>
            <a:r>
              <a:rPr lang="de-DE" dirty="0" err="1"/>
              <a:t>IdeenExpo</a:t>
            </a:r>
            <a:r>
              <a:rPr lang="de-DE" dirty="0"/>
              <a:t> als</a:t>
            </a:r>
            <a:r>
              <a:rPr lang="de-DE" baseline="0" dirty="0"/>
              <a:t> VIP die Welt der Technik erforschen und Backstage vielleicht „</a:t>
            </a:r>
            <a:r>
              <a:rPr lang="de-DE" baseline="0" dirty="0" err="1"/>
              <a:t>ConCrafter</a:t>
            </a:r>
            <a:r>
              <a:rPr lang="de-DE" baseline="0" dirty="0"/>
              <a:t>“ oder Tim </a:t>
            </a:r>
            <a:r>
              <a:rPr lang="de-DE" baseline="0" dirty="0" err="1"/>
              <a:t>Bendsko</a:t>
            </a:r>
            <a:r>
              <a:rPr lang="de-DE" baseline="0" dirty="0"/>
              <a:t> treffen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…und alles immer in Begleitung von Fachpersonal, die sicher im Umgang mit Diabetes sind!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46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(Hands on – mach mit!)</a:t>
            </a:r>
          </a:p>
          <a:p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Wir brauchen Sie,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Kontakte zu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Schulämtern,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Krankenhäuser,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Apotheken, Ärzten,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Träger von</a:t>
            </a:r>
            <a:r>
              <a:rPr lang="de-DE" baseline="0" dirty="0"/>
              <a:t> Kindergärten</a:t>
            </a:r>
            <a:r>
              <a:rPr lang="de-DE" dirty="0"/>
              <a:t>,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/>
              <a:t>herzustellen, damit wir einfacher die Personen erreichen, die von diesem Projekt profitieren können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neue Active Tage zu entwickeln und durchzuführen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weitere Referent zu finden oder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beim Organisieren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90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(Hands on Unterstützung bei</a:t>
            </a:r>
            <a:r>
              <a:rPr lang="de-DE" baseline="0" dirty="0"/>
              <a:t> der </a:t>
            </a:r>
            <a:r>
              <a:rPr lang="de-DE" dirty="0"/>
              <a:t>Öffentlichkeitsarbeit:)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Wir brauchen Sie,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das Projekt auch in Ihrer</a:t>
            </a:r>
            <a:r>
              <a:rPr lang="de-DE" baseline="0" dirty="0"/>
              <a:t> Region </a:t>
            </a:r>
            <a:r>
              <a:rPr lang="de-DE" dirty="0"/>
              <a:t>sichtbar zu machen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Pressemitteilungen zu verfassen und an Redaktionen</a:t>
            </a:r>
            <a:r>
              <a:rPr lang="de-DE" baseline="0" dirty="0"/>
              <a:t> zu verschicken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Homepage zu pflegen oder unsere </a:t>
            </a:r>
            <a:r>
              <a:rPr lang="de-DE" dirty="0" err="1"/>
              <a:t>facebook</a:t>
            </a:r>
            <a:r>
              <a:rPr lang="de-DE" dirty="0"/>
              <a:t>–Seite zu puschen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Betroffene und Einrichtungen zu finden, die Hilfe benötigen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das Projekt „Diabetiker</a:t>
            </a:r>
            <a:r>
              <a:rPr lang="de-DE" baseline="0" dirty="0"/>
              <a:t> Kids“ auf </a:t>
            </a:r>
            <a:r>
              <a:rPr lang="de-DE" dirty="0"/>
              <a:t>geeigneten Veranstaltungen zu präsentieren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882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(Öffentlichkeitsarbeit:)</a:t>
            </a:r>
          </a:p>
          <a:p>
            <a:endParaRPr lang="de-DE" dirty="0"/>
          </a:p>
          <a:p>
            <a:r>
              <a:rPr lang="de-DE" dirty="0"/>
              <a:t>Wir sind mit unserer Homepage und auf </a:t>
            </a:r>
            <a:r>
              <a:rPr lang="de-DE" dirty="0" err="1"/>
              <a:t>facebook</a:t>
            </a:r>
            <a:r>
              <a:rPr lang="de-DE" baseline="0" dirty="0"/>
              <a:t> online.</a:t>
            </a:r>
          </a:p>
          <a:p>
            <a:endParaRPr lang="de-DE" dirty="0"/>
          </a:p>
          <a:p>
            <a:r>
              <a:rPr lang="de-DE" dirty="0"/>
              <a:t>Ebenso auf der Rotary Spendenseite „spend4projects“.</a:t>
            </a:r>
          </a:p>
          <a:p>
            <a:endParaRPr lang="de-DE" dirty="0"/>
          </a:p>
          <a:p>
            <a:r>
              <a:rPr lang="de-DE" dirty="0"/>
              <a:t>Über diese Kanäle publizieren wir Inhalte und geplanten Veranstaltungen</a:t>
            </a:r>
            <a:r>
              <a:rPr lang="de-DE" baseline="0" dirty="0"/>
              <a:t> und wickeln teile der Administration zur Arbeitserleichterung ab.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04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(Öffentlichkeitsarbeit – Hands On)</a:t>
            </a:r>
          </a:p>
          <a:p>
            <a:endParaRPr lang="de-DE" dirty="0"/>
          </a:p>
          <a:p>
            <a:r>
              <a:rPr lang="de-DE" dirty="0"/>
              <a:t>Hier sehen Sie unsere aktuellen Sponsoren und Unterstützer. </a:t>
            </a:r>
          </a:p>
          <a:p>
            <a:endParaRPr lang="de-DE" dirty="0"/>
          </a:p>
          <a:p>
            <a:r>
              <a:rPr lang="de-DE" dirty="0"/>
              <a:t>Zu den Unterstützern gehören Spender aber auch ehrenamtlich engagiert feste</a:t>
            </a:r>
            <a:r>
              <a:rPr lang="de-DE" baseline="0" dirty="0"/>
              <a:t> Projektmitglieder</a:t>
            </a:r>
            <a:r>
              <a:rPr lang="de-DE" dirty="0"/>
              <a:t>, die (noch) nicht zu der rotarischen Gemeinschaft gehören. </a:t>
            </a:r>
          </a:p>
          <a:p>
            <a:endParaRPr lang="de-DE" dirty="0"/>
          </a:p>
          <a:p>
            <a:r>
              <a:rPr lang="de-DE" dirty="0"/>
              <a:t>Dieser besonderer</a:t>
            </a:r>
            <a:r>
              <a:rPr lang="de-DE" baseline="0" dirty="0"/>
              <a:t> Personen - </a:t>
            </a:r>
            <a:r>
              <a:rPr lang="de-DE" dirty="0"/>
              <a:t>Mix motiviert und sagt</a:t>
            </a:r>
            <a:r>
              <a:rPr lang="de-DE" baseline="0" dirty="0"/>
              <a:t> uns, dass wir auf dem richtigen Weg sind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924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Wer</a:t>
            </a:r>
            <a:r>
              <a:rPr lang="de-DE" baseline="0" dirty="0"/>
              <a:t> sich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weiter interessiert,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sich beteiligen und /oder mitmachen möchte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mehr zum</a:t>
            </a:r>
            <a:r>
              <a:rPr lang="de-DE" baseline="0" dirty="0"/>
              <a:t> Projekt </a:t>
            </a:r>
            <a:r>
              <a:rPr lang="de-DE" dirty="0"/>
              <a:t>kennenlernen möchte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jederzeit und herzlich gerne!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Die Idee ist zudem auch teilbar</a:t>
            </a:r>
            <a:r>
              <a:rPr lang="de-DE" baseline="0" dirty="0"/>
              <a:t> und </a:t>
            </a:r>
            <a:r>
              <a:rPr lang="de-DE" dirty="0"/>
              <a:t>kann auch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parallel und unabhängig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komplett oder in Teilen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auch in andere Regionen multipliziert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37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(Die Ausgangssituation:)</a:t>
            </a:r>
          </a:p>
          <a:p>
            <a:endParaRPr lang="de-DE" dirty="0"/>
          </a:p>
          <a:p>
            <a:r>
              <a:rPr lang="de-DE" dirty="0"/>
              <a:t>Statistisch gesehen leidet in Deutschland jedes 400ste Kind an Diabetes Typ 1</a:t>
            </a:r>
          </a:p>
          <a:p>
            <a:endParaRPr lang="de-DE" dirty="0"/>
          </a:p>
          <a:p>
            <a:r>
              <a:rPr lang="de-DE" baseline="0" dirty="0"/>
              <a:t>Diabetes Typ 1 ist eine Autoimmunerkrankung. </a:t>
            </a:r>
          </a:p>
          <a:p>
            <a:endParaRPr lang="de-DE" baseline="0" dirty="0"/>
          </a:p>
          <a:p>
            <a:r>
              <a:rPr lang="de-DE" dirty="0"/>
              <a:t>Wird</a:t>
            </a:r>
            <a:r>
              <a:rPr lang="de-DE" baseline="0" dirty="0"/>
              <a:t> Diabetes diagnostiziert, </a:t>
            </a:r>
            <a:r>
              <a:rPr lang="de-DE" dirty="0"/>
              <a:t>ändert sich für die Betroffenen und deren Familien das gesamte Leben</a:t>
            </a:r>
            <a:r>
              <a:rPr lang="de-DE" baseline="0" dirty="0"/>
              <a:t> </a:t>
            </a:r>
            <a:r>
              <a:rPr lang="de-DE" dirty="0"/>
              <a:t>schlagartig und unwiderruflich.</a:t>
            </a:r>
          </a:p>
          <a:p>
            <a:endParaRPr lang="de-DE" dirty="0"/>
          </a:p>
          <a:p>
            <a:r>
              <a:rPr lang="de-DE" dirty="0"/>
              <a:t>…auch für alle Kontaktpersonen, die mit dem betroffenen Kind oder Jugendlichen zu tun haben.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831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Danke fürs Zuhören und </a:t>
            </a:r>
          </a:p>
          <a:p>
            <a:r>
              <a:rPr lang="de-DE" dirty="0"/>
              <a:t>Danke</a:t>
            </a:r>
            <a:r>
              <a:rPr lang="de-DE" baseline="0" dirty="0"/>
              <a:t> für die Möglichkeit im Rahmen der diesjährigen Halbjahreskonferenz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kurz,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bündig und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hoffentlich den Kern treffend,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/>
              <a:t>dieses Projekt vorstellen zu dürfen!</a:t>
            </a:r>
          </a:p>
          <a:p>
            <a:endParaRPr lang="de-DE" baseline="0" dirty="0"/>
          </a:p>
          <a:p>
            <a:r>
              <a:rPr lang="de-DE" baseline="0" dirty="0"/>
              <a:t>Besten Dank!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27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(Wir Handeln!)</a:t>
            </a:r>
          </a:p>
          <a:p>
            <a:endParaRPr lang="de-DE" dirty="0"/>
          </a:p>
          <a:p>
            <a:r>
              <a:rPr lang="de-DE" dirty="0"/>
              <a:t>Mit diesem Projekt setzen wir da an, wo die Betroffenen, deren Familien sowie die Kontaktpersonen, </a:t>
            </a:r>
            <a:r>
              <a:rPr lang="de-DE" baseline="0" dirty="0"/>
              <a:t>zum Beispiel </a:t>
            </a:r>
            <a:r>
              <a:rPr lang="de-DE" dirty="0"/>
              <a:t>Erzieher, Grundschullehrer, Übungsleiter im Sportverein, jetzt Unterstützung benötigen. </a:t>
            </a:r>
          </a:p>
          <a:p>
            <a:endParaRPr lang="de-DE" dirty="0"/>
          </a:p>
          <a:p>
            <a:r>
              <a:rPr lang="de-DE" dirty="0"/>
              <a:t>Wir handeln</a:t>
            </a:r>
            <a:r>
              <a:rPr lang="de-DE" baseline="0" dirty="0"/>
              <a:t> </a:t>
            </a:r>
            <a:r>
              <a:rPr lang="de-DE" dirty="0"/>
              <a:t>in zwei Richtungen: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Ein </a:t>
            </a:r>
            <a:r>
              <a:rPr lang="de-DE" u="sng" dirty="0"/>
              <a:t>Fortbildungsangebot</a:t>
            </a:r>
            <a:r>
              <a:rPr lang="de-DE" dirty="0"/>
              <a:t> für die Kontaktpersonen sowie</a:t>
            </a:r>
          </a:p>
          <a:p>
            <a:pPr marL="228600" indent="-228600">
              <a:buFont typeface="+mj-lt"/>
              <a:buAutoNum type="arabicPeriod"/>
            </a:pPr>
            <a:r>
              <a:rPr lang="de-DE" u="sng" dirty="0"/>
              <a:t>„Active Tage“</a:t>
            </a:r>
            <a:r>
              <a:rPr lang="de-DE" u="none" baseline="0" dirty="0"/>
              <a:t> </a:t>
            </a:r>
            <a:r>
              <a:rPr lang="de-DE" dirty="0"/>
              <a:t>für die Betroffenen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36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(Das</a:t>
            </a:r>
            <a:r>
              <a:rPr lang="de-DE" baseline="0" dirty="0"/>
              <a:t> </a:t>
            </a:r>
            <a:r>
              <a:rPr lang="de-DE" dirty="0"/>
              <a:t>Fortbildungsangebot für Kindergärtner,</a:t>
            </a:r>
            <a:r>
              <a:rPr lang="de-DE" baseline="0" dirty="0"/>
              <a:t> </a:t>
            </a:r>
            <a:r>
              <a:rPr lang="de-DE" dirty="0"/>
              <a:t>Grundschullehrer und Übungsleiter:)</a:t>
            </a:r>
          </a:p>
          <a:p>
            <a:endParaRPr lang="de-DE" dirty="0"/>
          </a:p>
          <a:p>
            <a:r>
              <a:rPr lang="de-DE" baseline="0" dirty="0"/>
              <a:t>Unser Fortbildungsangebot beinhaltet i</a:t>
            </a:r>
            <a:r>
              <a:rPr lang="de-DE" dirty="0"/>
              <a:t>n erster Linie </a:t>
            </a:r>
            <a:r>
              <a:rPr lang="de-DE" baseline="0" dirty="0"/>
              <a:t>die </a:t>
            </a:r>
            <a:r>
              <a:rPr lang="de-DE" dirty="0"/>
              <a:t>Aufklärung sowie die Klärung wesentlicher Fragen zu Diabetes Typ 1. </a:t>
            </a:r>
          </a:p>
          <a:p>
            <a:endParaRPr lang="de-DE" dirty="0"/>
          </a:p>
          <a:p>
            <a:r>
              <a:rPr lang="de-DE" dirty="0"/>
              <a:t>Ziel ist es, die Kontaktpersonen 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besser über die Krankheit zu informieren,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für die Zusammenhänge zu sensibilisieren und 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Handlungsoptionen</a:t>
            </a:r>
            <a:r>
              <a:rPr lang="de-DE" baseline="0" dirty="0"/>
              <a:t> </a:t>
            </a:r>
            <a:r>
              <a:rPr lang="de-DE" dirty="0"/>
              <a:t>aufzuzeigen.</a:t>
            </a:r>
          </a:p>
          <a:p>
            <a:endParaRPr lang="de-DE" dirty="0"/>
          </a:p>
          <a:p>
            <a:r>
              <a:rPr lang="de-DE" dirty="0"/>
              <a:t>Dies ist Basis für mehr Gelassenheit und Souveränität im Umgang mit den Betroffenen.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49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(Die Ernährung:)</a:t>
            </a:r>
          </a:p>
          <a:p>
            <a:endParaRPr lang="de-DE" dirty="0"/>
          </a:p>
          <a:p>
            <a:r>
              <a:rPr lang="de-DE" dirty="0"/>
              <a:t>Die richtige Ernährung ist bei Diabetikern das A und O. </a:t>
            </a:r>
          </a:p>
          <a:p>
            <a:endParaRPr lang="de-DE" dirty="0"/>
          </a:p>
          <a:p>
            <a:r>
              <a:rPr lang="de-DE" dirty="0"/>
              <a:t>Die Teilnehmer bekommen im diesem Block wesentliche Informationen auf was es bei der Ernährung</a:t>
            </a:r>
            <a:r>
              <a:rPr lang="de-DE" baseline="0" dirty="0"/>
              <a:t> von Diabetikern ankommt. </a:t>
            </a:r>
          </a:p>
          <a:p>
            <a:endParaRPr lang="de-DE" baseline="0" dirty="0"/>
          </a:p>
          <a:p>
            <a:r>
              <a:rPr lang="de-DE" baseline="0" dirty="0"/>
              <a:t>Eine große Rolles spielen dabei die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schnellen und langsamen </a:t>
            </a:r>
            <a:r>
              <a:rPr lang="de-DE" dirty="0"/>
              <a:t>Kohlehydrate</a:t>
            </a:r>
            <a:r>
              <a:rPr lang="de-DE" baseline="0" dirty="0"/>
              <a:t>,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deren Wirkungen</a:t>
            </a:r>
            <a:r>
              <a:rPr lang="de-DE" baseline="0" dirty="0"/>
              <a:t> sowie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zu verabreichenden Mengen,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je nach Blutzuckerwert.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04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(Moderne technische Möglichkeiten:)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</a:t>
            </a:r>
            <a:r>
              <a:rPr lang="de-DE" baseline="0" dirty="0"/>
              <a:t> Block „Technik“ werden die Teilnehmer mit derzeitigen Geräten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zur „blutigen“ und „unblutigen“ Blutzuckerbestimmung ebenso vertraut gemacht,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wie mit unterschiedlichen Methoden der Insulingabe durch Pen oder Pumpe.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aseline="0" dirty="0"/>
              <a:t>Sie bekommen ein Gespür für „gute“ und „weniger gute“ Blutzuckerwerte sowie Blutzuckerhistorien und -tendenzen.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37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(Rechtliche Fragestellungen im Rahmen des Fortbildungsprogrammes:)</a:t>
            </a:r>
          </a:p>
          <a:p>
            <a:endParaRPr lang="de-DE" dirty="0"/>
          </a:p>
          <a:p>
            <a:r>
              <a:rPr lang="de-DE" dirty="0"/>
              <a:t>Heutzutage ist alles gesetzlich geregelt. Viele dieser Regelungen verunsichern jedoch</a:t>
            </a:r>
            <a:r>
              <a:rPr lang="de-DE" baseline="0" dirty="0"/>
              <a:t> </a:t>
            </a:r>
            <a:r>
              <a:rPr lang="de-DE" dirty="0"/>
              <a:t>den Laien. Lieber wird nichts getan, als etwas vermeidlich falsches. </a:t>
            </a:r>
          </a:p>
          <a:p>
            <a:endParaRPr lang="de-DE" dirty="0"/>
          </a:p>
          <a:p>
            <a:r>
              <a:rPr lang="de-DE" dirty="0"/>
              <a:t>Dieser Block</a:t>
            </a:r>
            <a:r>
              <a:rPr lang="de-DE" baseline="0" dirty="0"/>
              <a:t> geht auf </a:t>
            </a:r>
            <a:r>
              <a:rPr lang="de-DE" dirty="0"/>
              <a:t>wesentliche Punkte im Umgang mit Diabetikern ein, um den Kontaktpersonen Wissen zu vermitteln. So sind diese besser in der Lage,</a:t>
            </a:r>
            <a:r>
              <a:rPr lang="de-DE" baseline="0" dirty="0"/>
              <a:t> ihr eigenes </a:t>
            </a:r>
            <a:r>
              <a:rPr lang="de-DE" dirty="0"/>
              <a:t>Handeln abzuwägen.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22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(Active Tage – das Ziel:)</a:t>
            </a:r>
          </a:p>
          <a:p>
            <a:endParaRPr lang="de-DE" dirty="0"/>
          </a:p>
          <a:p>
            <a:r>
              <a:rPr lang="de-DE" dirty="0"/>
              <a:t>Hier sprechen wir die Kinder und Jugendlichen sowie deren Familien an.</a:t>
            </a:r>
          </a:p>
          <a:p>
            <a:r>
              <a:rPr lang="de-DE" dirty="0"/>
              <a:t>Diese</a:t>
            </a:r>
            <a:r>
              <a:rPr lang="de-DE" baseline="0" dirty="0"/>
              <a:t> </a:t>
            </a:r>
            <a:r>
              <a:rPr lang="de-DE" dirty="0"/>
              <a:t>Veranstaltungen können 1-, 2, oder zukünftig auch Mehrtagesveranstaltungen sein -</a:t>
            </a:r>
            <a:r>
              <a:rPr lang="de-DE" baseline="0" dirty="0"/>
              <a:t> </a:t>
            </a:r>
            <a:r>
              <a:rPr lang="de-DE" dirty="0"/>
              <a:t>alle medizinisch betreut.</a:t>
            </a:r>
          </a:p>
          <a:p>
            <a:endParaRPr lang="de-DE" dirty="0"/>
          </a:p>
          <a:p>
            <a:r>
              <a:rPr lang="de-DE" dirty="0"/>
              <a:t>Wir vermitteln: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mit der Krankheit bis du nicht alleine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Mit</a:t>
            </a:r>
            <a:r>
              <a:rPr lang="de-DE" baseline="0" dirty="0"/>
              <a:t> der </a:t>
            </a:r>
            <a:r>
              <a:rPr lang="de-DE" dirty="0"/>
              <a:t>entsprechenden Vor- und Nachbereitung kannst</a:t>
            </a:r>
            <a:r>
              <a:rPr lang="de-DE" baseline="0" dirty="0"/>
              <a:t> du </a:t>
            </a:r>
            <a:r>
              <a:rPr lang="de-DE" dirty="0"/>
              <a:t>nahezu alles machen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Selbstbewusstsein im</a:t>
            </a:r>
            <a:r>
              <a:rPr lang="de-DE" baseline="0" dirty="0"/>
              <a:t> Umgang mit der Krankheit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Erfahrungsaustausch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12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(Was ist das Spezielle der „Active Tage“:)</a:t>
            </a:r>
          </a:p>
          <a:p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Wir versuchen Aktivitäten zu finden, die die Kinder und Jugendlichen ansprechen und idealerweise einzigartig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Beispiel hierfür sind: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Gemeinsam</a:t>
            </a:r>
            <a:r>
              <a:rPr lang="de-DE" baseline="0" dirty="0"/>
              <a:t> mit Persönlichkeiten etwas unternehmen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Hinter Kulissen schauen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Verrückte Dinge in einem geschützten Raum ausprobieren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273AF-90ED-4825-8F17-214BCBEA84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C6668E6-05FB-4BB9-B917-62A00EB4D0B0}"/>
              </a:ext>
            </a:extLst>
          </p:cNvPr>
          <p:cNvSpPr/>
          <p:nvPr userDrawn="1"/>
        </p:nvSpPr>
        <p:spPr>
          <a:xfrm>
            <a:off x="568452" y="111760"/>
            <a:ext cx="10587990" cy="1524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7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7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8777125-26A5-43A1-A852-A6B04E2328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9570"/>
            <a:ext cx="12191999" cy="648843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6668E6-05FB-4BB9-B917-62A00EB4D0B0}"/>
              </a:ext>
            </a:extLst>
          </p:cNvPr>
          <p:cNvSpPr/>
          <p:nvPr userDrawn="1"/>
        </p:nvSpPr>
        <p:spPr>
          <a:xfrm>
            <a:off x="568452" y="111760"/>
            <a:ext cx="10587990" cy="1524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9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2F0068-6CF8-4A60-BD34-A34119E7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8255"/>
            <a:ext cx="10845799" cy="310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AD20E2-8DAB-4EB4-8D0C-388B987E55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6927" y="16092"/>
            <a:ext cx="819673" cy="314208"/>
          </a:xfrm>
          <a:prstGeom prst="rect">
            <a:avLst/>
          </a:prstGeom>
        </p:spPr>
      </p:pic>
      <p:sp>
        <p:nvSpPr>
          <p:cNvPr id="7" name="bk object 17">
            <a:extLst>
              <a:ext uri="{FF2B5EF4-FFF2-40B4-BE49-F238E27FC236}">
                <a16:creationId xmlns:a16="http://schemas.microsoft.com/office/drawing/2014/main" id="{C313468C-25A5-414B-87A1-E42C7E5D30E8}"/>
              </a:ext>
            </a:extLst>
          </p:cNvPr>
          <p:cNvSpPr/>
          <p:nvPr userDrawn="1"/>
        </p:nvSpPr>
        <p:spPr>
          <a:xfrm>
            <a:off x="25442" y="8476"/>
            <a:ext cx="320022" cy="32002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84A78F2-B49A-4799-81F7-AEBBA37A606B}"/>
              </a:ext>
            </a:extLst>
          </p:cNvPr>
          <p:cNvCxnSpPr>
            <a:cxnSpLocks/>
          </p:cNvCxnSpPr>
          <p:nvPr userDrawn="1"/>
        </p:nvCxnSpPr>
        <p:spPr>
          <a:xfrm>
            <a:off x="0" y="353102"/>
            <a:ext cx="12192000" cy="0"/>
          </a:xfrm>
          <a:prstGeom prst="line">
            <a:avLst/>
          </a:prstGeom>
          <a:ln>
            <a:solidFill>
              <a:srgbClr val="266AB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2F0068-6CF8-4A60-BD34-A34119E7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8255"/>
            <a:ext cx="10845799" cy="310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AD20E2-8DAB-4EB4-8D0C-388B987E55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6927" y="16092"/>
            <a:ext cx="819673" cy="314208"/>
          </a:xfrm>
          <a:prstGeom prst="rect">
            <a:avLst/>
          </a:prstGeom>
        </p:spPr>
      </p:pic>
      <p:sp>
        <p:nvSpPr>
          <p:cNvPr id="7" name="bk object 17">
            <a:extLst>
              <a:ext uri="{FF2B5EF4-FFF2-40B4-BE49-F238E27FC236}">
                <a16:creationId xmlns:a16="http://schemas.microsoft.com/office/drawing/2014/main" id="{C313468C-25A5-414B-87A1-E42C7E5D30E8}"/>
              </a:ext>
            </a:extLst>
          </p:cNvPr>
          <p:cNvSpPr/>
          <p:nvPr userDrawn="1"/>
        </p:nvSpPr>
        <p:spPr>
          <a:xfrm>
            <a:off x="25442" y="8476"/>
            <a:ext cx="320022" cy="32002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84A78F2-B49A-4799-81F7-AEBBA37A606B}"/>
              </a:ext>
            </a:extLst>
          </p:cNvPr>
          <p:cNvCxnSpPr>
            <a:cxnSpLocks/>
          </p:cNvCxnSpPr>
          <p:nvPr userDrawn="1"/>
        </p:nvCxnSpPr>
        <p:spPr>
          <a:xfrm>
            <a:off x="0" y="353102"/>
            <a:ext cx="12192000" cy="0"/>
          </a:xfrm>
          <a:prstGeom prst="line">
            <a:avLst/>
          </a:prstGeom>
          <a:ln>
            <a:solidFill>
              <a:srgbClr val="266AB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7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7F1C125-0251-4CC8-AC68-E8ED6BA75DD9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7AC98-CBD1-4BC4-BACD-D2F0928E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93" y="2391582"/>
            <a:ext cx="5412615" cy="20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5A9A4CC3-8A70-4A0F-8566-71F54388624A}"/>
              </a:ext>
            </a:extLst>
          </p:cNvPr>
          <p:cNvSpPr txBox="1">
            <a:spLocks/>
          </p:cNvSpPr>
          <p:nvPr/>
        </p:nvSpPr>
        <p:spPr>
          <a:xfrm>
            <a:off x="4711143" y="6176963"/>
            <a:ext cx="2831764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 err="1"/>
              <a:t>Active</a:t>
            </a:r>
            <a:r>
              <a:rPr lang="de-DE" dirty="0"/>
              <a:t> Tage</a:t>
            </a:r>
          </a:p>
        </p:txBody>
      </p:sp>
      <p:pic>
        <p:nvPicPr>
          <p:cNvPr id="19" name="Grafik 18" descr="Ein Bild, das Person, darstellend, Gruppe, Foto enthält.&#10;&#10;Automatisch generierte Beschreibung">
            <a:extLst>
              <a:ext uri="{FF2B5EF4-FFF2-40B4-BE49-F238E27FC236}">
                <a16:creationId xmlns:a16="http://schemas.microsoft.com/office/drawing/2014/main" id="{B2D9DDB7-694C-45FA-892F-5551E1A5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75" y="1341438"/>
            <a:ext cx="7249663" cy="4835525"/>
          </a:xfrm>
          <a:prstGeom prst="rect">
            <a:avLst/>
          </a:prstGeom>
        </p:spPr>
      </p:pic>
      <p:pic>
        <p:nvPicPr>
          <p:cNvPr id="22" name="Grafik 21" descr="RotaryMBS_RGB">
            <a:extLst>
              <a:ext uri="{FF2B5EF4-FFF2-40B4-BE49-F238E27FC236}">
                <a16:creationId xmlns:a16="http://schemas.microsoft.com/office/drawing/2014/main" id="{9A233C97-247E-480F-938A-063F4F89370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C26530D-E66E-478F-A7AC-5C2265C8B8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draußen, Gras, Person, Mann enthält.&#10;&#10;Automatisch generierte Beschreibung">
            <a:extLst>
              <a:ext uri="{FF2B5EF4-FFF2-40B4-BE49-F238E27FC236}">
                <a16:creationId xmlns:a16="http://schemas.microsoft.com/office/drawing/2014/main" id="{A876D4E9-EEC4-411C-AC37-AD85597C7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575" y="1304925"/>
            <a:ext cx="7202596" cy="4824413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83FBC2D3-A29B-4DC8-B0B8-8B27B8638849}"/>
              </a:ext>
            </a:extLst>
          </p:cNvPr>
          <p:cNvSpPr txBox="1">
            <a:spLocks/>
          </p:cNvSpPr>
          <p:nvPr/>
        </p:nvSpPr>
        <p:spPr>
          <a:xfrm>
            <a:off x="2526575" y="6176963"/>
            <a:ext cx="7202596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/>
              <a:t>Das Besondere</a:t>
            </a:r>
          </a:p>
        </p:txBody>
      </p:sp>
      <p:pic>
        <p:nvPicPr>
          <p:cNvPr id="13" name="Grafik 12" descr="RotaryMBS_RGB">
            <a:extLst>
              <a:ext uri="{FF2B5EF4-FFF2-40B4-BE49-F238E27FC236}">
                <a16:creationId xmlns:a16="http://schemas.microsoft.com/office/drawing/2014/main" id="{C0D3919F-37C9-4837-849E-1050147236D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BDC116-321D-4026-8D53-6D196BEEC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draußen, Person, Gras, Mann enthält.&#10;&#10;Automatisch generierte Beschreibung">
            <a:extLst>
              <a:ext uri="{FF2B5EF4-FFF2-40B4-BE49-F238E27FC236}">
                <a16:creationId xmlns:a16="http://schemas.microsoft.com/office/drawing/2014/main" id="{8EB0E6A0-81E3-4037-B666-014CB95F5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873" y="1341438"/>
            <a:ext cx="7236620" cy="4824413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DBD3208F-0223-4B65-95C5-908978999B40}"/>
              </a:ext>
            </a:extLst>
          </p:cNvPr>
          <p:cNvSpPr txBox="1">
            <a:spLocks/>
          </p:cNvSpPr>
          <p:nvPr/>
        </p:nvSpPr>
        <p:spPr>
          <a:xfrm>
            <a:off x="2496873" y="6165850"/>
            <a:ext cx="7200900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dirty="0">
                <a:latin typeface="Bell MT" panose="02020503060305020303" pitchFamily="18" charset="0"/>
              </a:rPr>
              <a:t>Beispiel Segeln</a:t>
            </a:r>
          </a:p>
        </p:txBody>
      </p:sp>
      <p:pic>
        <p:nvPicPr>
          <p:cNvPr id="11" name="Grafik 10" descr="RotaryMBS_RGB">
            <a:extLst>
              <a:ext uri="{FF2B5EF4-FFF2-40B4-BE49-F238E27FC236}">
                <a16:creationId xmlns:a16="http://schemas.microsoft.com/office/drawing/2014/main" id="{3C3F838A-54B1-4847-995A-463A8D040F1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6499018-44CA-449C-8037-483BBF327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draußen, Sport, Spiel, Gras enthält.&#10;&#10;Automatisch generierte Beschreibung">
            <a:extLst>
              <a:ext uri="{FF2B5EF4-FFF2-40B4-BE49-F238E27FC236}">
                <a16:creationId xmlns:a16="http://schemas.microsoft.com/office/drawing/2014/main" id="{BC64CFA1-1B03-456B-BDEF-F8EE3FC33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576" y="1304925"/>
            <a:ext cx="7200900" cy="4824413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C36D3EB9-F9C0-42A6-AEA7-3DF3E47634BF}"/>
              </a:ext>
            </a:extLst>
          </p:cNvPr>
          <p:cNvSpPr txBox="1">
            <a:spLocks/>
          </p:cNvSpPr>
          <p:nvPr/>
        </p:nvSpPr>
        <p:spPr>
          <a:xfrm>
            <a:off x="2526575" y="6165850"/>
            <a:ext cx="7200900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>
                <a:latin typeface="Bell MT" panose="02020503060305020303" pitchFamily="18" charset="0"/>
              </a:rPr>
              <a:t>Beispiel Leichtathletik</a:t>
            </a:r>
            <a:endParaRPr lang="de-DE" sz="3200" b="1" dirty="0">
              <a:latin typeface="Bell MT" panose="02020503060305020303" pitchFamily="18" charset="0"/>
            </a:endParaRPr>
          </a:p>
        </p:txBody>
      </p:sp>
      <p:pic>
        <p:nvPicPr>
          <p:cNvPr id="8" name="Grafik 7" descr="RotaryMBS_RGB">
            <a:extLst>
              <a:ext uri="{FF2B5EF4-FFF2-40B4-BE49-F238E27FC236}">
                <a16:creationId xmlns:a16="http://schemas.microsoft.com/office/drawing/2014/main" id="{C2121B8F-4819-4FD9-A9DC-EEE53C4233C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BFBFEB9-3358-4DA9-B2F0-112CE17F17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draußen, Person, Gras, Gebäude enthält.&#10;&#10;Automatisch generierte Beschreibung">
            <a:extLst>
              <a:ext uri="{FF2B5EF4-FFF2-40B4-BE49-F238E27FC236}">
                <a16:creationId xmlns:a16="http://schemas.microsoft.com/office/drawing/2014/main" id="{204BCA6F-BEE7-4F3C-B8B7-9443488D0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316" y="1318920"/>
            <a:ext cx="7187418" cy="4791612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C53E9F7F-7CC8-4284-907E-157BE4F05926}"/>
              </a:ext>
            </a:extLst>
          </p:cNvPr>
          <p:cNvSpPr txBox="1">
            <a:spLocks/>
          </p:cNvSpPr>
          <p:nvPr/>
        </p:nvSpPr>
        <p:spPr>
          <a:xfrm>
            <a:off x="2540057" y="6188409"/>
            <a:ext cx="7187418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/>
              <a:t>Elternarbeit</a:t>
            </a:r>
          </a:p>
        </p:txBody>
      </p:sp>
      <p:pic>
        <p:nvPicPr>
          <p:cNvPr id="13" name="Grafik 12" descr="RotaryMBS_RGB">
            <a:extLst>
              <a:ext uri="{FF2B5EF4-FFF2-40B4-BE49-F238E27FC236}">
                <a16:creationId xmlns:a16="http://schemas.microsoft.com/office/drawing/2014/main" id="{D6600B48-8F5A-477B-A311-FB3F8122693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98768DD-E002-44FD-A88F-216B6FD8A3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5176E9BE-0BEB-46CD-A09E-CFF4877B2DA3}"/>
              </a:ext>
            </a:extLst>
          </p:cNvPr>
          <p:cNvSpPr txBox="1">
            <a:spLocks/>
          </p:cNvSpPr>
          <p:nvPr/>
        </p:nvSpPr>
        <p:spPr>
          <a:xfrm>
            <a:off x="3443795" y="6157274"/>
            <a:ext cx="5363861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>
                <a:latin typeface="Bell MT" panose="02020503060305020303" pitchFamily="18" charset="0"/>
              </a:rPr>
              <a:t>In Planung</a:t>
            </a:r>
            <a:endParaRPr lang="de-DE" sz="3200" b="1" dirty="0">
              <a:latin typeface="Bell MT" panose="02020503060305020303" pitchFamily="18" charset="0"/>
            </a:endParaRPr>
          </a:p>
        </p:txBody>
      </p:sp>
      <p:pic>
        <p:nvPicPr>
          <p:cNvPr id="7" name="Grafik 6" descr="Ein Bild, das Gebäude, draußen, groß, Front enthält.&#10;&#10;Automatisch generierte Beschreibung">
            <a:extLst>
              <a:ext uri="{FF2B5EF4-FFF2-40B4-BE49-F238E27FC236}">
                <a16:creationId xmlns:a16="http://schemas.microsoft.com/office/drawing/2014/main" id="{F9D2036E-6BA2-4F2F-9A7E-84E6FD348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74" y="1341437"/>
            <a:ext cx="7200901" cy="4774197"/>
          </a:xfrm>
          <a:prstGeom prst="rect">
            <a:avLst/>
          </a:prstGeom>
        </p:spPr>
      </p:pic>
      <p:pic>
        <p:nvPicPr>
          <p:cNvPr id="8" name="Grafik 7" descr="RotaryMBS_RGB">
            <a:extLst>
              <a:ext uri="{FF2B5EF4-FFF2-40B4-BE49-F238E27FC236}">
                <a16:creationId xmlns:a16="http://schemas.microsoft.com/office/drawing/2014/main" id="{72C7DC5A-BC13-49E4-8AA2-5EA5727A523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01E919-D067-4BA4-B8A6-5727BE9338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draußen, Feuer, Gebäude, Kochen enthält.&#10;&#10;Automatisch generierte Beschreibung">
            <a:extLst>
              <a:ext uri="{FF2B5EF4-FFF2-40B4-BE49-F238E27FC236}">
                <a16:creationId xmlns:a16="http://schemas.microsoft.com/office/drawing/2014/main" id="{8E1A250D-26D5-48E7-9EED-F80E0EA5E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75" y="2036737"/>
            <a:ext cx="4456035" cy="3243771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F38BBB76-B27F-4BB0-9CD1-392A9340A21A}"/>
              </a:ext>
            </a:extLst>
          </p:cNvPr>
          <p:cNvSpPr txBox="1">
            <a:spLocks/>
          </p:cNvSpPr>
          <p:nvPr/>
        </p:nvSpPr>
        <p:spPr>
          <a:xfrm>
            <a:off x="3443795" y="6157274"/>
            <a:ext cx="5363861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>
                <a:latin typeface="Bell MT" panose="02020503060305020303" pitchFamily="18" charset="0"/>
              </a:rPr>
              <a:t>In Planung</a:t>
            </a:r>
            <a:endParaRPr lang="de-DE" sz="3200" b="1" dirty="0">
              <a:latin typeface="Bell MT" panose="02020503060305020303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9D4CBD-01B2-4315-BCFA-8070F41D33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764" y="2036737"/>
            <a:ext cx="2213711" cy="2203694"/>
          </a:xfrm>
          <a:prstGeom prst="rect">
            <a:avLst/>
          </a:prstGeom>
        </p:spPr>
      </p:pic>
      <p:pic>
        <p:nvPicPr>
          <p:cNvPr id="9" name="Grafik 8" descr="RotaryMBS_RGB">
            <a:extLst>
              <a:ext uri="{FF2B5EF4-FFF2-40B4-BE49-F238E27FC236}">
                <a16:creationId xmlns:a16="http://schemas.microsoft.com/office/drawing/2014/main" id="{27161D2A-15D5-45C2-B9A9-8E662D3E5058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3391E70-F331-4436-8D5A-1AC341DFBC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F515C7CC-EA27-41E8-AF25-7FC883EFA333}"/>
              </a:ext>
            </a:extLst>
          </p:cNvPr>
          <p:cNvSpPr txBox="1">
            <a:spLocks/>
          </p:cNvSpPr>
          <p:nvPr/>
        </p:nvSpPr>
        <p:spPr>
          <a:xfrm>
            <a:off x="4711143" y="6165850"/>
            <a:ext cx="2831764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>
                <a:latin typeface="Bell MT" panose="02020503060305020303" pitchFamily="18" charset="0"/>
              </a:rPr>
              <a:t>Hands On</a:t>
            </a:r>
            <a:endParaRPr lang="de-DE" sz="3200" b="1" dirty="0">
              <a:latin typeface="Bell MT" panose="02020503060305020303" pitchFamily="18" charset="0"/>
            </a:endParaRPr>
          </a:p>
        </p:txBody>
      </p:sp>
      <p:pic>
        <p:nvPicPr>
          <p:cNvPr id="16" name="Grafik 15" descr="Ein Bild, das draußen, Person, Mann, Parken enthält.&#10;&#10;Automatisch generierte Beschreibung">
            <a:extLst>
              <a:ext uri="{FF2B5EF4-FFF2-40B4-BE49-F238E27FC236}">
                <a16:creationId xmlns:a16="http://schemas.microsoft.com/office/drawing/2014/main" id="{7B2384E0-9D9A-400D-8667-70BEDAFB4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762" y="1341438"/>
            <a:ext cx="7180525" cy="4800600"/>
          </a:xfrm>
          <a:prstGeom prst="rect">
            <a:avLst/>
          </a:prstGeom>
        </p:spPr>
      </p:pic>
      <p:pic>
        <p:nvPicPr>
          <p:cNvPr id="18" name="Grafik 17" descr="RotaryMBS_RGB">
            <a:extLst>
              <a:ext uri="{FF2B5EF4-FFF2-40B4-BE49-F238E27FC236}">
                <a16:creationId xmlns:a16="http://schemas.microsoft.com/office/drawing/2014/main" id="{7B465E86-2270-43F1-B609-0422C8C46B9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5FBFE10-5475-4387-9171-DFAE135A2C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Ein Bild, das Text, Zeitung, Foto, Personen enthält.&#10;&#10;Automatisch generierte Beschreibung">
            <a:extLst>
              <a:ext uri="{FF2B5EF4-FFF2-40B4-BE49-F238E27FC236}">
                <a16:creationId xmlns:a16="http://schemas.microsoft.com/office/drawing/2014/main" id="{613E6D0B-4B6D-4472-80CD-B63519CC5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575" y="1341437"/>
            <a:ext cx="7200900" cy="4824413"/>
          </a:xfrm>
          <a:prstGeom prst="rect">
            <a:avLst/>
          </a:prstGeom>
        </p:spPr>
      </p:pic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BB95BBDB-EBC3-4DA0-871D-D7BF58437D4F}"/>
              </a:ext>
            </a:extLst>
          </p:cNvPr>
          <p:cNvSpPr txBox="1">
            <a:spLocks/>
          </p:cNvSpPr>
          <p:nvPr/>
        </p:nvSpPr>
        <p:spPr>
          <a:xfrm>
            <a:off x="4024585" y="6165850"/>
            <a:ext cx="4213210" cy="555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>
                <a:latin typeface="Bell MT" panose="02020503060305020303" pitchFamily="18" charset="0"/>
              </a:rPr>
              <a:t>Öffentlichkeitsarbeit</a:t>
            </a:r>
            <a:endParaRPr lang="de-DE" sz="3200" b="1" dirty="0">
              <a:latin typeface="Bell MT" panose="02020503060305020303" pitchFamily="18" charset="0"/>
            </a:endParaRPr>
          </a:p>
        </p:txBody>
      </p:sp>
      <p:pic>
        <p:nvPicPr>
          <p:cNvPr id="3" name="Grafik 2" descr="RotaryMBS_RGB">
            <a:extLst>
              <a:ext uri="{FF2B5EF4-FFF2-40B4-BE49-F238E27FC236}">
                <a16:creationId xmlns:a16="http://schemas.microsoft.com/office/drawing/2014/main" id="{2B19641C-7AF5-4F6E-AAD1-DC3A957407A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0ABCD8A-48C8-4593-BD2E-38D5A6CB9F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4476837-A1F5-4D2F-9A27-9381BC77D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80000">
            <a:off x="7018576" y="4265743"/>
            <a:ext cx="3200400" cy="22193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7CD1AC-DC04-4E08-8AC7-28C6E62D75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246" y="4285186"/>
            <a:ext cx="4421982" cy="182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E85644-CAEE-4E78-89BF-9003D7C46B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179" y="1059967"/>
            <a:ext cx="4972049" cy="316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D57F41C-47F5-470E-89AD-37F5A2F0DE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604" y="1536361"/>
            <a:ext cx="2821682" cy="342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Grafik 23" descr="RotaryMBS_RGB">
            <a:extLst>
              <a:ext uri="{FF2B5EF4-FFF2-40B4-BE49-F238E27FC236}">
                <a16:creationId xmlns:a16="http://schemas.microsoft.com/office/drawing/2014/main" id="{4080FF1A-843F-4E77-AAFA-0B745FF64A2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AF12A97-1EED-4A8F-8735-12E86C7B41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7F1C125-0251-4CC8-AC68-E8ED6BA75DD9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7AC98-CBD1-4BC4-BACD-D2F0928E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93" y="667282"/>
            <a:ext cx="5412615" cy="207483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33149B-D9BA-465D-B117-6D143EE72B59}"/>
              </a:ext>
            </a:extLst>
          </p:cNvPr>
          <p:cNvSpPr txBox="1"/>
          <p:nvPr/>
        </p:nvSpPr>
        <p:spPr>
          <a:xfrm>
            <a:off x="581083" y="3075057"/>
            <a:ext cx="11029832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BFE6E2-CF11-4113-8583-CC5BFEBBA43C}"/>
              </a:ext>
            </a:extLst>
          </p:cNvPr>
          <p:cNvSpPr txBox="1"/>
          <p:nvPr/>
        </p:nvSpPr>
        <p:spPr>
          <a:xfrm>
            <a:off x="581083" y="4092173"/>
            <a:ext cx="11029832" cy="13554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„Diabetiker Kids – Täglich mehr Freude und Gelassenheit“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Dennis Becker (RC Bad Orb)</a:t>
            </a:r>
          </a:p>
        </p:txBody>
      </p:sp>
    </p:spTree>
    <p:extLst>
      <p:ext uri="{BB962C8B-B14F-4D97-AF65-F5344CB8AC3E}">
        <p14:creationId xmlns:p14="http://schemas.microsoft.com/office/powerpoint/2010/main" val="259255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RotaryMBS_RGB">
            <a:extLst>
              <a:ext uri="{FF2B5EF4-FFF2-40B4-BE49-F238E27FC236}">
                <a16:creationId xmlns:a16="http://schemas.microsoft.com/office/drawing/2014/main" id="{F7D21E99-D772-44E3-AC05-2F1DAE9FDA7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7EB0796-B5E0-4ED4-8850-151C9854C7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29587B3-5927-48A3-A5B2-F0CC265B1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548" y="5108179"/>
            <a:ext cx="2194560" cy="816766"/>
          </a:xfrm>
          <a:prstGeom prst="rect">
            <a:avLst/>
          </a:prstGeom>
        </p:spPr>
      </p:pic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528AB6E-A3EE-48FC-8294-A1547A57BD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90" y="4754742"/>
            <a:ext cx="2222206" cy="6415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89A2FF-DF7D-45E4-A4A3-A1C5C6EA08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732" y="1341438"/>
            <a:ext cx="5572700" cy="32746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17F9FE-E58A-45C2-BA61-F80782A252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016" y="1288118"/>
            <a:ext cx="1983253" cy="27626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4E64F2-93D5-402D-ACE9-70EC90E262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613" y="4310008"/>
            <a:ext cx="3305320" cy="1703846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7E6DAE0-F0B2-4C41-A4E4-7E525D2B9379}"/>
              </a:ext>
            </a:extLst>
          </p:cNvPr>
          <p:cNvSpPr txBox="1">
            <a:spLocks/>
          </p:cNvSpPr>
          <p:nvPr/>
        </p:nvSpPr>
        <p:spPr>
          <a:xfrm>
            <a:off x="2564525" y="6176482"/>
            <a:ext cx="7102408" cy="539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/>
              <a:t>Sponsoren und Unterstützer</a:t>
            </a:r>
          </a:p>
        </p:txBody>
      </p:sp>
    </p:spTree>
    <p:extLst>
      <p:ext uri="{BB962C8B-B14F-4D97-AF65-F5344CB8AC3E}">
        <p14:creationId xmlns:p14="http://schemas.microsoft.com/office/powerpoint/2010/main" val="30095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8">
            <a:extLst>
              <a:ext uri="{FF2B5EF4-FFF2-40B4-BE49-F238E27FC236}">
                <a16:creationId xmlns:a16="http://schemas.microsoft.com/office/drawing/2014/main" id="{DE191469-AB75-49B9-AC4D-2CAFBA86059F}"/>
              </a:ext>
            </a:extLst>
          </p:cNvPr>
          <p:cNvSpPr/>
          <p:nvPr/>
        </p:nvSpPr>
        <p:spPr>
          <a:xfrm>
            <a:off x="2819728" y="1120677"/>
            <a:ext cx="6555190" cy="5036024"/>
          </a:xfrm>
          <a:custGeom>
            <a:avLst/>
            <a:gdLst>
              <a:gd name="connsiteX0" fmla="*/ 2756035 w 7337974"/>
              <a:gd name="connsiteY0" fmla="*/ 5685182 h 5834933"/>
              <a:gd name="connsiteX1" fmla="*/ 2756035 w 7337974"/>
              <a:gd name="connsiteY1" fmla="*/ 5685182 h 5834933"/>
              <a:gd name="connsiteX2" fmla="*/ 2696401 w 7337974"/>
              <a:gd name="connsiteY2" fmla="*/ 5605669 h 5834933"/>
              <a:gd name="connsiteX3" fmla="*/ 2646705 w 7337974"/>
              <a:gd name="connsiteY3" fmla="*/ 5555973 h 5834933"/>
              <a:gd name="connsiteX4" fmla="*/ 2577131 w 7337974"/>
              <a:gd name="connsiteY4" fmla="*/ 5486400 h 5834933"/>
              <a:gd name="connsiteX5" fmla="*/ 2557253 w 7337974"/>
              <a:gd name="connsiteY5" fmla="*/ 5466521 h 5834933"/>
              <a:gd name="connsiteX6" fmla="*/ 2537374 w 7337974"/>
              <a:gd name="connsiteY6" fmla="*/ 5446643 h 5834933"/>
              <a:gd name="connsiteX7" fmla="*/ 2507557 w 7337974"/>
              <a:gd name="connsiteY7" fmla="*/ 5406886 h 5834933"/>
              <a:gd name="connsiteX8" fmla="*/ 2447922 w 7337974"/>
              <a:gd name="connsiteY8" fmla="*/ 5327373 h 5834933"/>
              <a:gd name="connsiteX9" fmla="*/ 2408166 w 7337974"/>
              <a:gd name="connsiteY9" fmla="*/ 5287617 h 5834933"/>
              <a:gd name="connsiteX10" fmla="*/ 2378348 w 7337974"/>
              <a:gd name="connsiteY10" fmla="*/ 5247860 h 5834933"/>
              <a:gd name="connsiteX11" fmla="*/ 2338592 w 7337974"/>
              <a:gd name="connsiteY11" fmla="*/ 5208104 h 5834933"/>
              <a:gd name="connsiteX12" fmla="*/ 2318714 w 7337974"/>
              <a:gd name="connsiteY12" fmla="*/ 5178286 h 5834933"/>
              <a:gd name="connsiteX13" fmla="*/ 2259079 w 7337974"/>
              <a:gd name="connsiteY13" fmla="*/ 5128591 h 5834933"/>
              <a:gd name="connsiteX14" fmla="*/ 2239201 w 7337974"/>
              <a:gd name="connsiteY14" fmla="*/ 5098773 h 5834933"/>
              <a:gd name="connsiteX15" fmla="*/ 2189505 w 7337974"/>
              <a:gd name="connsiteY15" fmla="*/ 5019260 h 5834933"/>
              <a:gd name="connsiteX16" fmla="*/ 2119931 w 7337974"/>
              <a:gd name="connsiteY16" fmla="*/ 4949686 h 5834933"/>
              <a:gd name="connsiteX17" fmla="*/ 2080174 w 7337974"/>
              <a:gd name="connsiteY17" fmla="*/ 4919869 h 5834933"/>
              <a:gd name="connsiteX18" fmla="*/ 2030479 w 7337974"/>
              <a:gd name="connsiteY18" fmla="*/ 4850295 h 5834933"/>
              <a:gd name="connsiteX19" fmla="*/ 1990722 w 7337974"/>
              <a:gd name="connsiteY19" fmla="*/ 4810539 h 5834933"/>
              <a:gd name="connsiteX20" fmla="*/ 1970844 w 7337974"/>
              <a:gd name="connsiteY20" fmla="*/ 4780721 h 5834933"/>
              <a:gd name="connsiteX21" fmla="*/ 1931088 w 7337974"/>
              <a:gd name="connsiteY21" fmla="*/ 4731026 h 5834933"/>
              <a:gd name="connsiteX22" fmla="*/ 1891331 w 7337974"/>
              <a:gd name="connsiteY22" fmla="*/ 4691269 h 5834933"/>
              <a:gd name="connsiteX23" fmla="*/ 1801879 w 7337974"/>
              <a:gd name="connsiteY23" fmla="*/ 4562060 h 5834933"/>
              <a:gd name="connsiteX24" fmla="*/ 1791940 w 7337974"/>
              <a:gd name="connsiteY24" fmla="*/ 4532243 h 5834933"/>
              <a:gd name="connsiteX25" fmla="*/ 1752183 w 7337974"/>
              <a:gd name="connsiteY25" fmla="*/ 4492486 h 5834933"/>
              <a:gd name="connsiteX26" fmla="*/ 1712427 w 7337974"/>
              <a:gd name="connsiteY26" fmla="*/ 4452730 h 5834933"/>
              <a:gd name="connsiteX27" fmla="*/ 1682609 w 7337974"/>
              <a:gd name="connsiteY27" fmla="*/ 4422913 h 5834933"/>
              <a:gd name="connsiteX28" fmla="*/ 1642853 w 7337974"/>
              <a:gd name="connsiteY28" fmla="*/ 4353339 h 5834933"/>
              <a:gd name="connsiteX29" fmla="*/ 1613035 w 7337974"/>
              <a:gd name="connsiteY29" fmla="*/ 4313582 h 5834933"/>
              <a:gd name="connsiteX30" fmla="*/ 1563340 w 7337974"/>
              <a:gd name="connsiteY30" fmla="*/ 4244008 h 5834933"/>
              <a:gd name="connsiteX31" fmla="*/ 1513644 w 7337974"/>
              <a:gd name="connsiteY31" fmla="*/ 4174434 h 5834933"/>
              <a:gd name="connsiteX32" fmla="*/ 1493766 w 7337974"/>
              <a:gd name="connsiteY32" fmla="*/ 4144617 h 5834933"/>
              <a:gd name="connsiteX33" fmla="*/ 1344679 w 7337974"/>
              <a:gd name="connsiteY33" fmla="*/ 3935895 h 5834933"/>
              <a:gd name="connsiteX34" fmla="*/ 1275105 w 7337974"/>
              <a:gd name="connsiteY34" fmla="*/ 3806686 h 5834933"/>
              <a:gd name="connsiteX35" fmla="*/ 1245288 w 7337974"/>
              <a:gd name="connsiteY35" fmla="*/ 3747052 h 5834933"/>
              <a:gd name="connsiteX36" fmla="*/ 1155835 w 7337974"/>
              <a:gd name="connsiteY36" fmla="*/ 3637721 h 5834933"/>
              <a:gd name="connsiteX37" fmla="*/ 1096201 w 7337974"/>
              <a:gd name="connsiteY37" fmla="*/ 3548269 h 5834933"/>
              <a:gd name="connsiteX38" fmla="*/ 1076322 w 7337974"/>
              <a:gd name="connsiteY38" fmla="*/ 3518452 h 5834933"/>
              <a:gd name="connsiteX39" fmla="*/ 1036566 w 7337974"/>
              <a:gd name="connsiteY39" fmla="*/ 3478695 h 5834933"/>
              <a:gd name="connsiteX40" fmla="*/ 966992 w 7337974"/>
              <a:gd name="connsiteY40" fmla="*/ 3389243 h 5834933"/>
              <a:gd name="connsiteX41" fmla="*/ 957053 w 7337974"/>
              <a:gd name="connsiteY41" fmla="*/ 3359426 h 5834933"/>
              <a:gd name="connsiteX42" fmla="*/ 897418 w 7337974"/>
              <a:gd name="connsiteY42" fmla="*/ 3269973 h 5834933"/>
              <a:gd name="connsiteX43" fmla="*/ 877540 w 7337974"/>
              <a:gd name="connsiteY43" fmla="*/ 3220278 h 5834933"/>
              <a:gd name="connsiteX44" fmla="*/ 857661 w 7337974"/>
              <a:gd name="connsiteY44" fmla="*/ 3200400 h 5834933"/>
              <a:gd name="connsiteX45" fmla="*/ 827844 w 7337974"/>
              <a:gd name="connsiteY45" fmla="*/ 3160643 h 5834933"/>
              <a:gd name="connsiteX46" fmla="*/ 807966 w 7337974"/>
              <a:gd name="connsiteY46" fmla="*/ 3101008 h 5834933"/>
              <a:gd name="connsiteX47" fmla="*/ 758270 w 7337974"/>
              <a:gd name="connsiteY47" fmla="*/ 3041373 h 5834933"/>
              <a:gd name="connsiteX48" fmla="*/ 718514 w 7337974"/>
              <a:gd name="connsiteY48" fmla="*/ 2981739 h 5834933"/>
              <a:gd name="connsiteX49" fmla="*/ 678757 w 7337974"/>
              <a:gd name="connsiteY49" fmla="*/ 2882347 h 5834933"/>
              <a:gd name="connsiteX50" fmla="*/ 639001 w 7337974"/>
              <a:gd name="connsiteY50" fmla="*/ 2802834 h 5834933"/>
              <a:gd name="connsiteX51" fmla="*/ 619122 w 7337974"/>
              <a:gd name="connsiteY51" fmla="*/ 2743200 h 5834933"/>
              <a:gd name="connsiteX52" fmla="*/ 589305 w 7337974"/>
              <a:gd name="connsiteY52" fmla="*/ 2693504 h 5834933"/>
              <a:gd name="connsiteX53" fmla="*/ 569427 w 7337974"/>
              <a:gd name="connsiteY53" fmla="*/ 2633869 h 5834933"/>
              <a:gd name="connsiteX54" fmla="*/ 499853 w 7337974"/>
              <a:gd name="connsiteY54" fmla="*/ 2534478 h 5834933"/>
              <a:gd name="connsiteX55" fmla="*/ 479974 w 7337974"/>
              <a:gd name="connsiteY55" fmla="*/ 2484782 h 5834933"/>
              <a:gd name="connsiteX56" fmla="*/ 460096 w 7337974"/>
              <a:gd name="connsiteY56" fmla="*/ 2454965 h 5834933"/>
              <a:gd name="connsiteX57" fmla="*/ 410401 w 7337974"/>
              <a:gd name="connsiteY57" fmla="*/ 2405269 h 5834933"/>
              <a:gd name="connsiteX58" fmla="*/ 370644 w 7337974"/>
              <a:gd name="connsiteY58" fmla="*/ 2335695 h 5834933"/>
              <a:gd name="connsiteX59" fmla="*/ 360705 w 7337974"/>
              <a:gd name="connsiteY59" fmla="*/ 2305878 h 5834933"/>
              <a:gd name="connsiteX60" fmla="*/ 311009 w 7337974"/>
              <a:gd name="connsiteY60" fmla="*/ 2256182 h 5834933"/>
              <a:gd name="connsiteX61" fmla="*/ 281192 w 7337974"/>
              <a:gd name="connsiteY61" fmla="*/ 2216426 h 5834933"/>
              <a:gd name="connsiteX62" fmla="*/ 241435 w 7337974"/>
              <a:gd name="connsiteY62" fmla="*/ 2176669 h 5834933"/>
              <a:gd name="connsiteX63" fmla="*/ 221557 w 7337974"/>
              <a:gd name="connsiteY63" fmla="*/ 2117034 h 5834933"/>
              <a:gd name="connsiteX64" fmla="*/ 171861 w 7337974"/>
              <a:gd name="connsiteY64" fmla="*/ 2047460 h 5834933"/>
              <a:gd name="connsiteX65" fmla="*/ 122166 w 7337974"/>
              <a:gd name="connsiteY65" fmla="*/ 1977886 h 5834933"/>
              <a:gd name="connsiteX66" fmla="*/ 102288 w 7337974"/>
              <a:gd name="connsiteY66" fmla="*/ 1918252 h 5834933"/>
              <a:gd name="connsiteX67" fmla="*/ 52592 w 7337974"/>
              <a:gd name="connsiteY67" fmla="*/ 1838739 h 5834933"/>
              <a:gd name="connsiteX68" fmla="*/ 12835 w 7337974"/>
              <a:gd name="connsiteY68" fmla="*/ 1759226 h 5834933"/>
              <a:gd name="connsiteX69" fmla="*/ 12835 w 7337974"/>
              <a:gd name="connsiteY69" fmla="*/ 1441173 h 5834933"/>
              <a:gd name="connsiteX70" fmla="*/ 22774 w 7337974"/>
              <a:gd name="connsiteY70" fmla="*/ 1401417 h 5834933"/>
              <a:gd name="connsiteX71" fmla="*/ 62531 w 7337974"/>
              <a:gd name="connsiteY71" fmla="*/ 1341782 h 5834933"/>
              <a:gd name="connsiteX72" fmla="*/ 92348 w 7337974"/>
              <a:gd name="connsiteY72" fmla="*/ 1292086 h 5834933"/>
              <a:gd name="connsiteX73" fmla="*/ 102288 w 7337974"/>
              <a:gd name="connsiteY73" fmla="*/ 1262269 h 5834933"/>
              <a:gd name="connsiteX74" fmla="*/ 142044 w 7337974"/>
              <a:gd name="connsiteY74" fmla="*/ 1232452 h 5834933"/>
              <a:gd name="connsiteX75" fmla="*/ 191740 w 7337974"/>
              <a:gd name="connsiteY75" fmla="*/ 1152939 h 5834933"/>
              <a:gd name="connsiteX76" fmla="*/ 211618 w 7337974"/>
              <a:gd name="connsiteY76" fmla="*/ 1113182 h 5834933"/>
              <a:gd name="connsiteX77" fmla="*/ 241435 w 7337974"/>
              <a:gd name="connsiteY77" fmla="*/ 1013791 h 5834933"/>
              <a:gd name="connsiteX78" fmla="*/ 241435 w 7337974"/>
              <a:gd name="connsiteY78" fmla="*/ 616226 h 5834933"/>
              <a:gd name="connsiteX79" fmla="*/ 281192 w 7337974"/>
              <a:gd name="connsiteY79" fmla="*/ 556591 h 5834933"/>
              <a:gd name="connsiteX80" fmla="*/ 311009 w 7337974"/>
              <a:gd name="connsiteY80" fmla="*/ 496956 h 5834933"/>
              <a:gd name="connsiteX81" fmla="*/ 340827 w 7337974"/>
              <a:gd name="connsiteY81" fmla="*/ 457200 h 5834933"/>
              <a:gd name="connsiteX82" fmla="*/ 380583 w 7337974"/>
              <a:gd name="connsiteY82" fmla="*/ 437321 h 5834933"/>
              <a:gd name="connsiteX83" fmla="*/ 400461 w 7337974"/>
              <a:gd name="connsiteY83" fmla="*/ 397565 h 5834933"/>
              <a:gd name="connsiteX84" fmla="*/ 479974 w 7337974"/>
              <a:gd name="connsiteY84" fmla="*/ 327991 h 5834933"/>
              <a:gd name="connsiteX85" fmla="*/ 519731 w 7337974"/>
              <a:gd name="connsiteY85" fmla="*/ 308113 h 5834933"/>
              <a:gd name="connsiteX86" fmla="*/ 539609 w 7337974"/>
              <a:gd name="connsiteY86" fmla="*/ 278295 h 5834933"/>
              <a:gd name="connsiteX87" fmla="*/ 609183 w 7337974"/>
              <a:gd name="connsiteY87" fmla="*/ 238539 h 5834933"/>
              <a:gd name="connsiteX88" fmla="*/ 658879 w 7337974"/>
              <a:gd name="connsiteY88" fmla="*/ 188843 h 5834933"/>
              <a:gd name="connsiteX89" fmla="*/ 698635 w 7337974"/>
              <a:gd name="connsiteY89" fmla="*/ 159026 h 5834933"/>
              <a:gd name="connsiteX90" fmla="*/ 718514 w 7337974"/>
              <a:gd name="connsiteY90" fmla="*/ 129208 h 5834933"/>
              <a:gd name="connsiteX91" fmla="*/ 768209 w 7337974"/>
              <a:gd name="connsiteY91" fmla="*/ 119269 h 5834933"/>
              <a:gd name="connsiteX92" fmla="*/ 798027 w 7337974"/>
              <a:gd name="connsiteY92" fmla="*/ 109330 h 5834933"/>
              <a:gd name="connsiteX93" fmla="*/ 877540 w 7337974"/>
              <a:gd name="connsiteY93" fmla="*/ 99391 h 5834933"/>
              <a:gd name="connsiteX94" fmla="*/ 947114 w 7337974"/>
              <a:gd name="connsiteY94" fmla="*/ 89452 h 5834933"/>
              <a:gd name="connsiteX95" fmla="*/ 1016688 w 7337974"/>
              <a:gd name="connsiteY95" fmla="*/ 69573 h 5834933"/>
              <a:gd name="connsiteX96" fmla="*/ 1155835 w 7337974"/>
              <a:gd name="connsiteY96" fmla="*/ 49695 h 5834933"/>
              <a:gd name="connsiteX97" fmla="*/ 1225409 w 7337974"/>
              <a:gd name="connsiteY97" fmla="*/ 39756 h 5834933"/>
              <a:gd name="connsiteX98" fmla="*/ 1622974 w 7337974"/>
              <a:gd name="connsiteY98" fmla="*/ 29817 h 5834933"/>
              <a:gd name="connsiteX99" fmla="*/ 1662731 w 7337974"/>
              <a:gd name="connsiteY99" fmla="*/ 19878 h 5834933"/>
              <a:gd name="connsiteX100" fmla="*/ 1782001 w 7337974"/>
              <a:gd name="connsiteY100" fmla="*/ 0 h 5834933"/>
              <a:gd name="connsiteX101" fmla="*/ 1851574 w 7337974"/>
              <a:gd name="connsiteY101" fmla="*/ 9939 h 5834933"/>
              <a:gd name="connsiteX102" fmla="*/ 1891331 w 7337974"/>
              <a:gd name="connsiteY102" fmla="*/ 19878 h 5834933"/>
              <a:gd name="connsiteX103" fmla="*/ 2000661 w 7337974"/>
              <a:gd name="connsiteY103" fmla="*/ 69573 h 5834933"/>
              <a:gd name="connsiteX104" fmla="*/ 2030479 w 7337974"/>
              <a:gd name="connsiteY104" fmla="*/ 89452 h 5834933"/>
              <a:gd name="connsiteX105" fmla="*/ 2080174 w 7337974"/>
              <a:gd name="connsiteY105" fmla="*/ 119269 h 5834933"/>
              <a:gd name="connsiteX106" fmla="*/ 2149748 w 7337974"/>
              <a:gd name="connsiteY106" fmla="*/ 168965 h 5834933"/>
              <a:gd name="connsiteX107" fmla="*/ 2179566 w 7337974"/>
              <a:gd name="connsiteY107" fmla="*/ 208721 h 5834933"/>
              <a:gd name="connsiteX108" fmla="*/ 2239201 w 7337974"/>
              <a:gd name="connsiteY108" fmla="*/ 228600 h 5834933"/>
              <a:gd name="connsiteX109" fmla="*/ 2348531 w 7337974"/>
              <a:gd name="connsiteY109" fmla="*/ 308113 h 5834933"/>
              <a:gd name="connsiteX110" fmla="*/ 2378348 w 7337974"/>
              <a:gd name="connsiteY110" fmla="*/ 327991 h 5834933"/>
              <a:gd name="connsiteX111" fmla="*/ 2457861 w 7337974"/>
              <a:gd name="connsiteY111" fmla="*/ 367747 h 5834933"/>
              <a:gd name="connsiteX112" fmla="*/ 2537374 w 7337974"/>
              <a:gd name="connsiteY112" fmla="*/ 417443 h 5834933"/>
              <a:gd name="connsiteX113" fmla="*/ 2597009 w 7337974"/>
              <a:gd name="connsiteY113" fmla="*/ 457200 h 5834933"/>
              <a:gd name="connsiteX114" fmla="*/ 2626827 w 7337974"/>
              <a:gd name="connsiteY114" fmla="*/ 477078 h 5834933"/>
              <a:gd name="connsiteX115" fmla="*/ 2706340 w 7337974"/>
              <a:gd name="connsiteY115" fmla="*/ 536713 h 5834933"/>
              <a:gd name="connsiteX116" fmla="*/ 2765974 w 7337974"/>
              <a:gd name="connsiteY116" fmla="*/ 566530 h 5834933"/>
              <a:gd name="connsiteX117" fmla="*/ 2835548 w 7337974"/>
              <a:gd name="connsiteY117" fmla="*/ 626165 h 5834933"/>
              <a:gd name="connsiteX118" fmla="*/ 2855427 w 7337974"/>
              <a:gd name="connsiteY118" fmla="*/ 665921 h 5834933"/>
              <a:gd name="connsiteX119" fmla="*/ 2885244 w 7337974"/>
              <a:gd name="connsiteY119" fmla="*/ 685800 h 5834933"/>
              <a:gd name="connsiteX120" fmla="*/ 2925001 w 7337974"/>
              <a:gd name="connsiteY120" fmla="*/ 715617 h 5834933"/>
              <a:gd name="connsiteX121" fmla="*/ 2954818 w 7337974"/>
              <a:gd name="connsiteY121" fmla="*/ 755373 h 5834933"/>
              <a:gd name="connsiteX122" fmla="*/ 3054209 w 7337974"/>
              <a:gd name="connsiteY122" fmla="*/ 834886 h 5834933"/>
              <a:gd name="connsiteX123" fmla="*/ 3123783 w 7337974"/>
              <a:gd name="connsiteY123" fmla="*/ 914400 h 5834933"/>
              <a:gd name="connsiteX124" fmla="*/ 3153601 w 7337974"/>
              <a:gd name="connsiteY124" fmla="*/ 954156 h 5834933"/>
              <a:gd name="connsiteX125" fmla="*/ 3193357 w 7337974"/>
              <a:gd name="connsiteY125" fmla="*/ 1013791 h 5834933"/>
              <a:gd name="connsiteX126" fmla="*/ 3233114 w 7337974"/>
              <a:gd name="connsiteY126" fmla="*/ 1043608 h 5834933"/>
              <a:gd name="connsiteX127" fmla="*/ 3262931 w 7337974"/>
              <a:gd name="connsiteY127" fmla="*/ 1083365 h 5834933"/>
              <a:gd name="connsiteX128" fmla="*/ 3302688 w 7337974"/>
              <a:gd name="connsiteY128" fmla="*/ 1123121 h 5834933"/>
              <a:gd name="connsiteX129" fmla="*/ 3362322 w 7337974"/>
              <a:gd name="connsiteY129" fmla="*/ 1232452 h 5834933"/>
              <a:gd name="connsiteX130" fmla="*/ 3382201 w 7337974"/>
              <a:gd name="connsiteY130" fmla="*/ 1252330 h 5834933"/>
              <a:gd name="connsiteX131" fmla="*/ 3421957 w 7337974"/>
              <a:gd name="connsiteY131" fmla="*/ 1321904 h 5834933"/>
              <a:gd name="connsiteX132" fmla="*/ 3431896 w 7337974"/>
              <a:gd name="connsiteY132" fmla="*/ 1361660 h 5834933"/>
              <a:gd name="connsiteX133" fmla="*/ 3471653 w 7337974"/>
              <a:gd name="connsiteY133" fmla="*/ 1421295 h 5834933"/>
              <a:gd name="connsiteX134" fmla="*/ 3481592 w 7337974"/>
              <a:gd name="connsiteY134" fmla="*/ 1461052 h 5834933"/>
              <a:gd name="connsiteX135" fmla="*/ 3501470 w 7337974"/>
              <a:gd name="connsiteY135" fmla="*/ 1520686 h 5834933"/>
              <a:gd name="connsiteX136" fmla="*/ 3561105 w 7337974"/>
              <a:gd name="connsiteY136" fmla="*/ 1461052 h 5834933"/>
              <a:gd name="connsiteX137" fmla="*/ 3580983 w 7337974"/>
              <a:gd name="connsiteY137" fmla="*/ 1421295 h 5834933"/>
              <a:gd name="connsiteX138" fmla="*/ 3640618 w 7337974"/>
              <a:gd name="connsiteY138" fmla="*/ 1351721 h 5834933"/>
              <a:gd name="connsiteX139" fmla="*/ 3720131 w 7337974"/>
              <a:gd name="connsiteY139" fmla="*/ 1242391 h 5834933"/>
              <a:gd name="connsiteX140" fmla="*/ 3789705 w 7337974"/>
              <a:gd name="connsiteY140" fmla="*/ 1172817 h 5834933"/>
              <a:gd name="connsiteX141" fmla="*/ 3839401 w 7337974"/>
              <a:gd name="connsiteY141" fmla="*/ 1123121 h 5834933"/>
              <a:gd name="connsiteX142" fmla="*/ 3928853 w 7337974"/>
              <a:gd name="connsiteY142" fmla="*/ 1023730 h 5834933"/>
              <a:gd name="connsiteX143" fmla="*/ 3958670 w 7337974"/>
              <a:gd name="connsiteY143" fmla="*/ 974034 h 5834933"/>
              <a:gd name="connsiteX144" fmla="*/ 4087879 w 7337974"/>
              <a:gd name="connsiteY144" fmla="*/ 834886 h 5834933"/>
              <a:gd name="connsiteX145" fmla="*/ 4127635 w 7337974"/>
              <a:gd name="connsiteY145" fmla="*/ 795130 h 5834933"/>
              <a:gd name="connsiteX146" fmla="*/ 4167392 w 7337974"/>
              <a:gd name="connsiteY146" fmla="*/ 755373 h 5834933"/>
              <a:gd name="connsiteX147" fmla="*/ 4227027 w 7337974"/>
              <a:gd name="connsiteY147" fmla="*/ 725556 h 5834933"/>
              <a:gd name="connsiteX148" fmla="*/ 4336357 w 7337974"/>
              <a:gd name="connsiteY148" fmla="*/ 636104 h 5834933"/>
              <a:gd name="connsiteX149" fmla="*/ 4535140 w 7337974"/>
              <a:gd name="connsiteY149" fmla="*/ 526773 h 5834933"/>
              <a:gd name="connsiteX150" fmla="*/ 4624592 w 7337974"/>
              <a:gd name="connsiteY150" fmla="*/ 487017 h 5834933"/>
              <a:gd name="connsiteX151" fmla="*/ 4753801 w 7337974"/>
              <a:gd name="connsiteY151" fmla="*/ 407504 h 5834933"/>
              <a:gd name="connsiteX152" fmla="*/ 4942644 w 7337974"/>
              <a:gd name="connsiteY152" fmla="*/ 327991 h 5834933"/>
              <a:gd name="connsiteX153" fmla="*/ 5071853 w 7337974"/>
              <a:gd name="connsiteY153" fmla="*/ 268356 h 5834933"/>
              <a:gd name="connsiteX154" fmla="*/ 5151366 w 7337974"/>
              <a:gd name="connsiteY154" fmla="*/ 238539 h 5834933"/>
              <a:gd name="connsiteX155" fmla="*/ 5240818 w 7337974"/>
              <a:gd name="connsiteY155" fmla="*/ 218660 h 5834933"/>
              <a:gd name="connsiteX156" fmla="*/ 5270635 w 7337974"/>
              <a:gd name="connsiteY156" fmla="*/ 208721 h 5834933"/>
              <a:gd name="connsiteX157" fmla="*/ 5409783 w 7337974"/>
              <a:gd name="connsiteY157" fmla="*/ 218660 h 5834933"/>
              <a:gd name="connsiteX158" fmla="*/ 5767592 w 7337974"/>
              <a:gd name="connsiteY158" fmla="*/ 258417 h 5834933"/>
              <a:gd name="connsiteX159" fmla="*/ 5926618 w 7337974"/>
              <a:gd name="connsiteY159" fmla="*/ 308113 h 5834933"/>
              <a:gd name="connsiteX160" fmla="*/ 6016070 w 7337974"/>
              <a:gd name="connsiteY160" fmla="*/ 337930 h 5834933"/>
              <a:gd name="connsiteX161" fmla="*/ 6065766 w 7337974"/>
              <a:gd name="connsiteY161" fmla="*/ 367747 h 5834933"/>
              <a:gd name="connsiteX162" fmla="*/ 6254609 w 7337974"/>
              <a:gd name="connsiteY162" fmla="*/ 437321 h 5834933"/>
              <a:gd name="connsiteX163" fmla="*/ 6373879 w 7337974"/>
              <a:gd name="connsiteY163" fmla="*/ 487017 h 5834933"/>
              <a:gd name="connsiteX164" fmla="*/ 6612418 w 7337974"/>
              <a:gd name="connsiteY164" fmla="*/ 596347 h 5834933"/>
              <a:gd name="connsiteX165" fmla="*/ 6711809 w 7337974"/>
              <a:gd name="connsiteY165" fmla="*/ 675860 h 5834933"/>
              <a:gd name="connsiteX166" fmla="*/ 6741627 w 7337974"/>
              <a:gd name="connsiteY166" fmla="*/ 715617 h 5834933"/>
              <a:gd name="connsiteX167" fmla="*/ 6781383 w 7337974"/>
              <a:gd name="connsiteY167" fmla="*/ 745434 h 5834933"/>
              <a:gd name="connsiteX168" fmla="*/ 6811201 w 7337974"/>
              <a:gd name="connsiteY168" fmla="*/ 785191 h 5834933"/>
              <a:gd name="connsiteX169" fmla="*/ 6900653 w 7337974"/>
              <a:gd name="connsiteY169" fmla="*/ 854765 h 5834933"/>
              <a:gd name="connsiteX170" fmla="*/ 6960288 w 7337974"/>
              <a:gd name="connsiteY170" fmla="*/ 924339 h 5834933"/>
              <a:gd name="connsiteX171" fmla="*/ 7000044 w 7337974"/>
              <a:gd name="connsiteY171" fmla="*/ 964095 h 5834933"/>
              <a:gd name="connsiteX172" fmla="*/ 7089496 w 7337974"/>
              <a:gd name="connsiteY172" fmla="*/ 1073426 h 5834933"/>
              <a:gd name="connsiteX173" fmla="*/ 7218705 w 7337974"/>
              <a:gd name="connsiteY173" fmla="*/ 1272208 h 5834933"/>
              <a:gd name="connsiteX174" fmla="*/ 7248522 w 7337974"/>
              <a:gd name="connsiteY174" fmla="*/ 1331843 h 5834933"/>
              <a:gd name="connsiteX175" fmla="*/ 7298218 w 7337974"/>
              <a:gd name="connsiteY175" fmla="*/ 1490869 h 5834933"/>
              <a:gd name="connsiteX176" fmla="*/ 7318096 w 7337974"/>
              <a:gd name="connsiteY176" fmla="*/ 1540565 h 5834933"/>
              <a:gd name="connsiteX177" fmla="*/ 7328035 w 7337974"/>
              <a:gd name="connsiteY177" fmla="*/ 1590260 h 5834933"/>
              <a:gd name="connsiteX178" fmla="*/ 7337974 w 7337974"/>
              <a:gd name="connsiteY178" fmla="*/ 1630017 h 5834933"/>
              <a:gd name="connsiteX179" fmla="*/ 7328035 w 7337974"/>
              <a:gd name="connsiteY179" fmla="*/ 1888434 h 5834933"/>
              <a:gd name="connsiteX180" fmla="*/ 7318096 w 7337974"/>
              <a:gd name="connsiteY180" fmla="*/ 1918252 h 5834933"/>
              <a:gd name="connsiteX181" fmla="*/ 7298218 w 7337974"/>
              <a:gd name="connsiteY181" fmla="*/ 2017643 h 5834933"/>
              <a:gd name="connsiteX182" fmla="*/ 7288279 w 7337974"/>
              <a:gd name="connsiteY182" fmla="*/ 2077278 h 5834933"/>
              <a:gd name="connsiteX183" fmla="*/ 7248522 w 7337974"/>
              <a:gd name="connsiteY183" fmla="*/ 2196547 h 5834933"/>
              <a:gd name="connsiteX184" fmla="*/ 7228644 w 7337974"/>
              <a:gd name="connsiteY184" fmla="*/ 2236304 h 5834933"/>
              <a:gd name="connsiteX185" fmla="*/ 7198827 w 7337974"/>
              <a:gd name="connsiteY185" fmla="*/ 2355573 h 5834933"/>
              <a:gd name="connsiteX186" fmla="*/ 7178948 w 7337974"/>
              <a:gd name="connsiteY186" fmla="*/ 2415208 h 5834933"/>
              <a:gd name="connsiteX187" fmla="*/ 7159070 w 7337974"/>
              <a:gd name="connsiteY187" fmla="*/ 2534478 h 5834933"/>
              <a:gd name="connsiteX188" fmla="*/ 7129253 w 7337974"/>
              <a:gd name="connsiteY188" fmla="*/ 2613991 h 5834933"/>
              <a:gd name="connsiteX189" fmla="*/ 7059679 w 7337974"/>
              <a:gd name="connsiteY189" fmla="*/ 2802834 h 5834933"/>
              <a:gd name="connsiteX190" fmla="*/ 7009983 w 7337974"/>
              <a:gd name="connsiteY190" fmla="*/ 2912165 h 5834933"/>
              <a:gd name="connsiteX191" fmla="*/ 6930470 w 7337974"/>
              <a:gd name="connsiteY191" fmla="*/ 3071191 h 5834933"/>
              <a:gd name="connsiteX192" fmla="*/ 6841018 w 7337974"/>
              <a:gd name="connsiteY192" fmla="*/ 3180521 h 5834933"/>
              <a:gd name="connsiteX193" fmla="*/ 6681992 w 7337974"/>
              <a:gd name="connsiteY193" fmla="*/ 3319669 h 5834933"/>
              <a:gd name="connsiteX194" fmla="*/ 6652174 w 7337974"/>
              <a:gd name="connsiteY194" fmla="*/ 3359426 h 5834933"/>
              <a:gd name="connsiteX195" fmla="*/ 6602479 w 7337974"/>
              <a:gd name="connsiteY195" fmla="*/ 3389243 h 5834933"/>
              <a:gd name="connsiteX196" fmla="*/ 6552783 w 7337974"/>
              <a:gd name="connsiteY196" fmla="*/ 3429000 h 5834933"/>
              <a:gd name="connsiteX197" fmla="*/ 6423574 w 7337974"/>
              <a:gd name="connsiteY197" fmla="*/ 3548269 h 5834933"/>
              <a:gd name="connsiteX198" fmla="*/ 6383818 w 7337974"/>
              <a:gd name="connsiteY198" fmla="*/ 3597965 h 5834933"/>
              <a:gd name="connsiteX199" fmla="*/ 6284427 w 7337974"/>
              <a:gd name="connsiteY199" fmla="*/ 3687417 h 5834933"/>
              <a:gd name="connsiteX200" fmla="*/ 6204914 w 7337974"/>
              <a:gd name="connsiteY200" fmla="*/ 3776869 h 5834933"/>
              <a:gd name="connsiteX201" fmla="*/ 6145279 w 7337974"/>
              <a:gd name="connsiteY201" fmla="*/ 3846443 h 5834933"/>
              <a:gd name="connsiteX202" fmla="*/ 6055827 w 7337974"/>
              <a:gd name="connsiteY202" fmla="*/ 3896139 h 5834933"/>
              <a:gd name="connsiteX203" fmla="*/ 6026009 w 7337974"/>
              <a:gd name="connsiteY203" fmla="*/ 3916017 h 5834933"/>
              <a:gd name="connsiteX204" fmla="*/ 5847105 w 7337974"/>
              <a:gd name="connsiteY204" fmla="*/ 4005469 h 5834933"/>
              <a:gd name="connsiteX205" fmla="*/ 5767592 w 7337974"/>
              <a:gd name="connsiteY205" fmla="*/ 4045226 h 5834933"/>
              <a:gd name="connsiteX206" fmla="*/ 5648322 w 7337974"/>
              <a:gd name="connsiteY206" fmla="*/ 4114800 h 5834933"/>
              <a:gd name="connsiteX207" fmla="*/ 5429661 w 7337974"/>
              <a:gd name="connsiteY207" fmla="*/ 4224130 h 5834933"/>
              <a:gd name="connsiteX208" fmla="*/ 5330270 w 7337974"/>
              <a:gd name="connsiteY208" fmla="*/ 4273826 h 5834933"/>
              <a:gd name="connsiteX209" fmla="*/ 5091731 w 7337974"/>
              <a:gd name="connsiteY209" fmla="*/ 4363278 h 5834933"/>
              <a:gd name="connsiteX210" fmla="*/ 4793557 w 7337974"/>
              <a:gd name="connsiteY210" fmla="*/ 4472608 h 5834933"/>
              <a:gd name="connsiteX211" fmla="*/ 4654409 w 7337974"/>
              <a:gd name="connsiteY211" fmla="*/ 4542182 h 5834933"/>
              <a:gd name="connsiteX212" fmla="*/ 4604714 w 7337974"/>
              <a:gd name="connsiteY212" fmla="*/ 4562060 h 5834933"/>
              <a:gd name="connsiteX213" fmla="*/ 4475505 w 7337974"/>
              <a:gd name="connsiteY213" fmla="*/ 4641573 h 5834933"/>
              <a:gd name="connsiteX214" fmla="*/ 4356235 w 7337974"/>
              <a:gd name="connsiteY214" fmla="*/ 4701208 h 5834933"/>
              <a:gd name="connsiteX215" fmla="*/ 4266783 w 7337974"/>
              <a:gd name="connsiteY215" fmla="*/ 4760843 h 5834933"/>
              <a:gd name="connsiteX216" fmla="*/ 4217088 w 7337974"/>
              <a:gd name="connsiteY216" fmla="*/ 4790660 h 5834933"/>
              <a:gd name="connsiteX217" fmla="*/ 4167392 w 7337974"/>
              <a:gd name="connsiteY217" fmla="*/ 4800600 h 5834933"/>
              <a:gd name="connsiteX218" fmla="*/ 4097818 w 7337974"/>
              <a:gd name="connsiteY218" fmla="*/ 4860234 h 5834933"/>
              <a:gd name="connsiteX219" fmla="*/ 4077940 w 7337974"/>
              <a:gd name="connsiteY219" fmla="*/ 4880113 h 5834933"/>
              <a:gd name="connsiteX220" fmla="*/ 4028244 w 7337974"/>
              <a:gd name="connsiteY220" fmla="*/ 4909930 h 5834933"/>
              <a:gd name="connsiteX221" fmla="*/ 3918914 w 7337974"/>
              <a:gd name="connsiteY221" fmla="*/ 4999382 h 5834933"/>
              <a:gd name="connsiteX222" fmla="*/ 3859279 w 7337974"/>
              <a:gd name="connsiteY222" fmla="*/ 5068956 h 5834933"/>
              <a:gd name="connsiteX223" fmla="*/ 3809583 w 7337974"/>
              <a:gd name="connsiteY223" fmla="*/ 5128591 h 5834933"/>
              <a:gd name="connsiteX224" fmla="*/ 3769827 w 7337974"/>
              <a:gd name="connsiteY224" fmla="*/ 5148469 h 5834933"/>
              <a:gd name="connsiteX225" fmla="*/ 3740009 w 7337974"/>
              <a:gd name="connsiteY225" fmla="*/ 5178286 h 5834933"/>
              <a:gd name="connsiteX226" fmla="*/ 3640618 w 7337974"/>
              <a:gd name="connsiteY226" fmla="*/ 5237921 h 5834933"/>
              <a:gd name="connsiteX227" fmla="*/ 3511409 w 7337974"/>
              <a:gd name="connsiteY227" fmla="*/ 5347252 h 5834933"/>
              <a:gd name="connsiteX228" fmla="*/ 3451774 w 7337974"/>
              <a:gd name="connsiteY228" fmla="*/ 5406886 h 5834933"/>
              <a:gd name="connsiteX229" fmla="*/ 3431896 w 7337974"/>
              <a:gd name="connsiteY229" fmla="*/ 5436704 h 5834933"/>
              <a:gd name="connsiteX230" fmla="*/ 3372261 w 7337974"/>
              <a:gd name="connsiteY230" fmla="*/ 5486400 h 5834933"/>
              <a:gd name="connsiteX231" fmla="*/ 3342444 w 7337974"/>
              <a:gd name="connsiteY231" fmla="*/ 5526156 h 5834933"/>
              <a:gd name="connsiteX232" fmla="*/ 3302688 w 7337974"/>
              <a:gd name="connsiteY232" fmla="*/ 5546034 h 5834933"/>
              <a:gd name="connsiteX233" fmla="*/ 3272870 w 7337974"/>
              <a:gd name="connsiteY233" fmla="*/ 5565913 h 5834933"/>
              <a:gd name="connsiteX234" fmla="*/ 3243053 w 7337974"/>
              <a:gd name="connsiteY234" fmla="*/ 5595730 h 5834933"/>
              <a:gd name="connsiteX235" fmla="*/ 3223174 w 7337974"/>
              <a:gd name="connsiteY235" fmla="*/ 5635486 h 5834933"/>
              <a:gd name="connsiteX236" fmla="*/ 3163540 w 7337974"/>
              <a:gd name="connsiteY236" fmla="*/ 5665304 h 5834933"/>
              <a:gd name="connsiteX237" fmla="*/ 3093966 w 7337974"/>
              <a:gd name="connsiteY237" fmla="*/ 5734878 h 5834933"/>
              <a:gd name="connsiteX238" fmla="*/ 3064148 w 7337974"/>
              <a:gd name="connsiteY238" fmla="*/ 5744817 h 5834933"/>
              <a:gd name="connsiteX239" fmla="*/ 2974696 w 7337974"/>
              <a:gd name="connsiteY239" fmla="*/ 5794513 h 5834933"/>
              <a:gd name="connsiteX240" fmla="*/ 2905122 w 7337974"/>
              <a:gd name="connsiteY240" fmla="*/ 5834269 h 5834933"/>
              <a:gd name="connsiteX241" fmla="*/ 2885244 w 7337974"/>
              <a:gd name="connsiteY241" fmla="*/ 5804452 h 5834933"/>
              <a:gd name="connsiteX242" fmla="*/ 2855427 w 7337974"/>
              <a:gd name="connsiteY242" fmla="*/ 5794513 h 5834933"/>
              <a:gd name="connsiteX243" fmla="*/ 2815670 w 7337974"/>
              <a:gd name="connsiteY243" fmla="*/ 5734878 h 5834933"/>
              <a:gd name="connsiteX244" fmla="*/ 2756035 w 7337974"/>
              <a:gd name="connsiteY244" fmla="*/ 5685182 h 58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7337974" h="5834933">
                <a:moveTo>
                  <a:pt x="2756035" y="5685182"/>
                </a:moveTo>
                <a:lnTo>
                  <a:pt x="2756035" y="5685182"/>
                </a:lnTo>
                <a:cubicBezTo>
                  <a:pt x="2736157" y="5658678"/>
                  <a:pt x="2717801" y="5630960"/>
                  <a:pt x="2696401" y="5605669"/>
                </a:cubicBezTo>
                <a:cubicBezTo>
                  <a:pt x="2681269" y="5587785"/>
                  <a:pt x="2663270" y="5572538"/>
                  <a:pt x="2646705" y="5555973"/>
                </a:cubicBezTo>
                <a:lnTo>
                  <a:pt x="2577131" y="5486400"/>
                </a:lnTo>
                <a:lnTo>
                  <a:pt x="2557253" y="5466521"/>
                </a:lnTo>
                <a:cubicBezTo>
                  <a:pt x="2550627" y="5459895"/>
                  <a:pt x="2542996" y="5454140"/>
                  <a:pt x="2537374" y="5446643"/>
                </a:cubicBezTo>
                <a:cubicBezTo>
                  <a:pt x="2527435" y="5433391"/>
                  <a:pt x="2517185" y="5420366"/>
                  <a:pt x="2507557" y="5406886"/>
                </a:cubicBezTo>
                <a:cubicBezTo>
                  <a:pt x="2476491" y="5363394"/>
                  <a:pt x="2494111" y="5379336"/>
                  <a:pt x="2447922" y="5327373"/>
                </a:cubicBezTo>
                <a:cubicBezTo>
                  <a:pt x="2435471" y="5313366"/>
                  <a:pt x="2420507" y="5301721"/>
                  <a:pt x="2408166" y="5287617"/>
                </a:cubicBezTo>
                <a:cubicBezTo>
                  <a:pt x="2397258" y="5275150"/>
                  <a:pt x="2389256" y="5260327"/>
                  <a:pt x="2378348" y="5247860"/>
                </a:cubicBezTo>
                <a:cubicBezTo>
                  <a:pt x="2366007" y="5233756"/>
                  <a:pt x="2350788" y="5222333"/>
                  <a:pt x="2338592" y="5208104"/>
                </a:cubicBezTo>
                <a:cubicBezTo>
                  <a:pt x="2330818" y="5199034"/>
                  <a:pt x="2326176" y="5187614"/>
                  <a:pt x="2318714" y="5178286"/>
                </a:cubicBezTo>
                <a:cubicBezTo>
                  <a:pt x="2302921" y="5158545"/>
                  <a:pt x="2278403" y="5143084"/>
                  <a:pt x="2259079" y="5128591"/>
                </a:cubicBezTo>
                <a:cubicBezTo>
                  <a:pt x="2252453" y="5118652"/>
                  <a:pt x="2245614" y="5108851"/>
                  <a:pt x="2239201" y="5098773"/>
                </a:cubicBezTo>
                <a:cubicBezTo>
                  <a:pt x="2222421" y="5072404"/>
                  <a:pt x="2214509" y="5038013"/>
                  <a:pt x="2189505" y="5019260"/>
                </a:cubicBezTo>
                <a:cubicBezTo>
                  <a:pt x="2083486" y="4939748"/>
                  <a:pt x="2212696" y="5042451"/>
                  <a:pt x="2119931" y="4949686"/>
                </a:cubicBezTo>
                <a:cubicBezTo>
                  <a:pt x="2108218" y="4937973"/>
                  <a:pt x="2093426" y="4929808"/>
                  <a:pt x="2080174" y="4919869"/>
                </a:cubicBezTo>
                <a:cubicBezTo>
                  <a:pt x="2065333" y="4897608"/>
                  <a:pt x="2047735" y="4870016"/>
                  <a:pt x="2030479" y="4850295"/>
                </a:cubicBezTo>
                <a:cubicBezTo>
                  <a:pt x="2018138" y="4836191"/>
                  <a:pt x="2002919" y="4824769"/>
                  <a:pt x="1990722" y="4810539"/>
                </a:cubicBezTo>
                <a:cubicBezTo>
                  <a:pt x="1982948" y="4801469"/>
                  <a:pt x="1978011" y="4790277"/>
                  <a:pt x="1970844" y="4780721"/>
                </a:cubicBezTo>
                <a:cubicBezTo>
                  <a:pt x="1958116" y="4763750"/>
                  <a:pt x="1945182" y="4746881"/>
                  <a:pt x="1931088" y="4731026"/>
                </a:cubicBezTo>
                <a:cubicBezTo>
                  <a:pt x="1918637" y="4717018"/>
                  <a:pt x="1901727" y="4706863"/>
                  <a:pt x="1891331" y="4691269"/>
                </a:cubicBezTo>
                <a:cubicBezTo>
                  <a:pt x="1790861" y="4540566"/>
                  <a:pt x="1912242" y="4672425"/>
                  <a:pt x="1801879" y="4562060"/>
                </a:cubicBezTo>
                <a:cubicBezTo>
                  <a:pt x="1798566" y="4552121"/>
                  <a:pt x="1798029" y="4540768"/>
                  <a:pt x="1791940" y="4532243"/>
                </a:cubicBezTo>
                <a:cubicBezTo>
                  <a:pt x="1781047" y="4516992"/>
                  <a:pt x="1765435" y="4505738"/>
                  <a:pt x="1752183" y="4492486"/>
                </a:cubicBezTo>
                <a:lnTo>
                  <a:pt x="1712427" y="4452730"/>
                </a:lnTo>
                <a:lnTo>
                  <a:pt x="1682609" y="4422913"/>
                </a:lnTo>
                <a:cubicBezTo>
                  <a:pt x="1663197" y="4384089"/>
                  <a:pt x="1666267" y="4386118"/>
                  <a:pt x="1642853" y="4353339"/>
                </a:cubicBezTo>
                <a:cubicBezTo>
                  <a:pt x="1633224" y="4339859"/>
                  <a:pt x="1621815" y="4327629"/>
                  <a:pt x="1613035" y="4313582"/>
                </a:cubicBezTo>
                <a:cubicBezTo>
                  <a:pt x="1569426" y="4243809"/>
                  <a:pt x="1620183" y="4300853"/>
                  <a:pt x="1563340" y="4244008"/>
                </a:cubicBezTo>
                <a:cubicBezTo>
                  <a:pt x="1524200" y="4146164"/>
                  <a:pt x="1568231" y="4229022"/>
                  <a:pt x="1513644" y="4174434"/>
                </a:cubicBezTo>
                <a:cubicBezTo>
                  <a:pt x="1505198" y="4165987"/>
                  <a:pt x="1501049" y="4154085"/>
                  <a:pt x="1493766" y="4144617"/>
                </a:cubicBezTo>
                <a:cubicBezTo>
                  <a:pt x="1448994" y="4086413"/>
                  <a:pt x="1374186" y="4004743"/>
                  <a:pt x="1344679" y="3935895"/>
                </a:cubicBezTo>
                <a:cubicBezTo>
                  <a:pt x="1285798" y="3798509"/>
                  <a:pt x="1347464" y="3930731"/>
                  <a:pt x="1275105" y="3806686"/>
                </a:cubicBezTo>
                <a:cubicBezTo>
                  <a:pt x="1263907" y="3787489"/>
                  <a:pt x="1258104" y="3765208"/>
                  <a:pt x="1245288" y="3747052"/>
                </a:cubicBezTo>
                <a:cubicBezTo>
                  <a:pt x="1218133" y="3708583"/>
                  <a:pt x="1181954" y="3676900"/>
                  <a:pt x="1155835" y="3637721"/>
                </a:cubicBezTo>
                <a:lnTo>
                  <a:pt x="1096201" y="3548269"/>
                </a:lnTo>
                <a:cubicBezTo>
                  <a:pt x="1089575" y="3538330"/>
                  <a:pt x="1084769" y="3526899"/>
                  <a:pt x="1076322" y="3518452"/>
                </a:cubicBezTo>
                <a:cubicBezTo>
                  <a:pt x="1063070" y="3505200"/>
                  <a:pt x="1048072" y="3493489"/>
                  <a:pt x="1036566" y="3478695"/>
                </a:cubicBezTo>
                <a:cubicBezTo>
                  <a:pt x="944493" y="3360316"/>
                  <a:pt x="1071449" y="3493703"/>
                  <a:pt x="966992" y="3389243"/>
                </a:cubicBezTo>
                <a:cubicBezTo>
                  <a:pt x="963679" y="3379304"/>
                  <a:pt x="962332" y="3368475"/>
                  <a:pt x="957053" y="3359426"/>
                </a:cubicBezTo>
                <a:cubicBezTo>
                  <a:pt x="938996" y="3328471"/>
                  <a:pt x="910727" y="3303246"/>
                  <a:pt x="897418" y="3269973"/>
                </a:cubicBezTo>
                <a:cubicBezTo>
                  <a:pt x="890792" y="3253408"/>
                  <a:pt x="886392" y="3235768"/>
                  <a:pt x="877540" y="3220278"/>
                </a:cubicBezTo>
                <a:cubicBezTo>
                  <a:pt x="872891" y="3212142"/>
                  <a:pt x="863660" y="3207599"/>
                  <a:pt x="857661" y="3200400"/>
                </a:cubicBezTo>
                <a:cubicBezTo>
                  <a:pt x="847056" y="3187674"/>
                  <a:pt x="837783" y="3173895"/>
                  <a:pt x="827844" y="3160643"/>
                </a:cubicBezTo>
                <a:cubicBezTo>
                  <a:pt x="821218" y="3140765"/>
                  <a:pt x="818524" y="3119107"/>
                  <a:pt x="807966" y="3101008"/>
                </a:cubicBezTo>
                <a:cubicBezTo>
                  <a:pt x="794928" y="3078657"/>
                  <a:pt x="773796" y="3062074"/>
                  <a:pt x="758270" y="3041373"/>
                </a:cubicBezTo>
                <a:cubicBezTo>
                  <a:pt x="743936" y="3022261"/>
                  <a:pt x="730806" y="3002225"/>
                  <a:pt x="718514" y="2981739"/>
                </a:cubicBezTo>
                <a:cubicBezTo>
                  <a:pt x="686518" y="2928413"/>
                  <a:pt x="707204" y="2948724"/>
                  <a:pt x="678757" y="2882347"/>
                </a:cubicBezTo>
                <a:cubicBezTo>
                  <a:pt x="667084" y="2855110"/>
                  <a:pt x="648372" y="2830946"/>
                  <a:pt x="639001" y="2802834"/>
                </a:cubicBezTo>
                <a:cubicBezTo>
                  <a:pt x="632375" y="2782956"/>
                  <a:pt x="627793" y="2762275"/>
                  <a:pt x="619122" y="2743200"/>
                </a:cubicBezTo>
                <a:cubicBezTo>
                  <a:pt x="611128" y="2725613"/>
                  <a:pt x="597299" y="2711091"/>
                  <a:pt x="589305" y="2693504"/>
                </a:cubicBezTo>
                <a:cubicBezTo>
                  <a:pt x="580634" y="2674429"/>
                  <a:pt x="578798" y="2652610"/>
                  <a:pt x="569427" y="2633869"/>
                </a:cubicBezTo>
                <a:cubicBezTo>
                  <a:pt x="494275" y="2483565"/>
                  <a:pt x="562175" y="2646656"/>
                  <a:pt x="499853" y="2534478"/>
                </a:cubicBezTo>
                <a:cubicBezTo>
                  <a:pt x="491188" y="2518882"/>
                  <a:pt x="487953" y="2500740"/>
                  <a:pt x="479974" y="2484782"/>
                </a:cubicBezTo>
                <a:cubicBezTo>
                  <a:pt x="474632" y="2474098"/>
                  <a:pt x="467962" y="2463955"/>
                  <a:pt x="460096" y="2454965"/>
                </a:cubicBezTo>
                <a:cubicBezTo>
                  <a:pt x="444670" y="2437335"/>
                  <a:pt x="410401" y="2405269"/>
                  <a:pt x="410401" y="2405269"/>
                </a:cubicBezTo>
                <a:cubicBezTo>
                  <a:pt x="387609" y="2336900"/>
                  <a:pt x="418784" y="2419941"/>
                  <a:pt x="370644" y="2335695"/>
                </a:cubicBezTo>
                <a:cubicBezTo>
                  <a:pt x="365446" y="2326599"/>
                  <a:pt x="366991" y="2314259"/>
                  <a:pt x="360705" y="2305878"/>
                </a:cubicBezTo>
                <a:cubicBezTo>
                  <a:pt x="346649" y="2287136"/>
                  <a:pt x="325065" y="2274924"/>
                  <a:pt x="311009" y="2256182"/>
                </a:cubicBezTo>
                <a:cubicBezTo>
                  <a:pt x="301070" y="2242930"/>
                  <a:pt x="292100" y="2228892"/>
                  <a:pt x="281192" y="2216426"/>
                </a:cubicBezTo>
                <a:cubicBezTo>
                  <a:pt x="268851" y="2202321"/>
                  <a:pt x="241435" y="2176669"/>
                  <a:pt x="241435" y="2176669"/>
                </a:cubicBezTo>
                <a:cubicBezTo>
                  <a:pt x="234809" y="2156791"/>
                  <a:pt x="233180" y="2134468"/>
                  <a:pt x="221557" y="2117034"/>
                </a:cubicBezTo>
                <a:cubicBezTo>
                  <a:pt x="192490" y="2073434"/>
                  <a:pt x="208846" y="2096773"/>
                  <a:pt x="171861" y="2047460"/>
                </a:cubicBezTo>
                <a:cubicBezTo>
                  <a:pt x="142813" y="1960316"/>
                  <a:pt x="192912" y="2095797"/>
                  <a:pt x="122166" y="1977886"/>
                </a:cubicBezTo>
                <a:cubicBezTo>
                  <a:pt x="111386" y="1959919"/>
                  <a:pt x="113911" y="1935686"/>
                  <a:pt x="102288" y="1918252"/>
                </a:cubicBezTo>
                <a:cubicBezTo>
                  <a:pt x="86518" y="1894598"/>
                  <a:pt x="64580" y="1862716"/>
                  <a:pt x="52592" y="1838739"/>
                </a:cubicBezTo>
                <a:cubicBezTo>
                  <a:pt x="3967" y="1741487"/>
                  <a:pt x="58888" y="1828302"/>
                  <a:pt x="12835" y="1759226"/>
                </a:cubicBezTo>
                <a:cubicBezTo>
                  <a:pt x="-5289" y="1614233"/>
                  <a:pt x="-3239" y="1666214"/>
                  <a:pt x="12835" y="1441173"/>
                </a:cubicBezTo>
                <a:cubicBezTo>
                  <a:pt x="13808" y="1427548"/>
                  <a:pt x="16665" y="1413635"/>
                  <a:pt x="22774" y="1401417"/>
                </a:cubicBezTo>
                <a:cubicBezTo>
                  <a:pt x="33458" y="1380048"/>
                  <a:pt x="50239" y="1362268"/>
                  <a:pt x="62531" y="1341782"/>
                </a:cubicBezTo>
                <a:cubicBezTo>
                  <a:pt x="72470" y="1325217"/>
                  <a:pt x="83709" y="1309365"/>
                  <a:pt x="92348" y="1292086"/>
                </a:cubicBezTo>
                <a:cubicBezTo>
                  <a:pt x="97033" y="1282715"/>
                  <a:pt x="95581" y="1270317"/>
                  <a:pt x="102288" y="1262269"/>
                </a:cubicBezTo>
                <a:cubicBezTo>
                  <a:pt x="112893" y="1249544"/>
                  <a:pt x="128792" y="1242391"/>
                  <a:pt x="142044" y="1232452"/>
                </a:cubicBezTo>
                <a:cubicBezTo>
                  <a:pt x="192410" y="1131716"/>
                  <a:pt x="127227" y="1256158"/>
                  <a:pt x="191740" y="1152939"/>
                </a:cubicBezTo>
                <a:cubicBezTo>
                  <a:pt x="199593" y="1140375"/>
                  <a:pt x="206115" y="1126939"/>
                  <a:pt x="211618" y="1113182"/>
                </a:cubicBezTo>
                <a:cubicBezTo>
                  <a:pt x="227749" y="1072853"/>
                  <a:pt x="231672" y="1052841"/>
                  <a:pt x="241435" y="1013791"/>
                </a:cubicBezTo>
                <a:cubicBezTo>
                  <a:pt x="234646" y="891579"/>
                  <a:pt x="219993" y="736303"/>
                  <a:pt x="241435" y="616226"/>
                </a:cubicBezTo>
                <a:cubicBezTo>
                  <a:pt x="245635" y="592707"/>
                  <a:pt x="281192" y="556591"/>
                  <a:pt x="281192" y="556591"/>
                </a:cubicBezTo>
                <a:cubicBezTo>
                  <a:pt x="293500" y="519666"/>
                  <a:pt x="286925" y="530672"/>
                  <a:pt x="311009" y="496956"/>
                </a:cubicBezTo>
                <a:cubicBezTo>
                  <a:pt x="320637" y="483476"/>
                  <a:pt x="328250" y="467981"/>
                  <a:pt x="340827" y="457200"/>
                </a:cubicBezTo>
                <a:cubicBezTo>
                  <a:pt x="352076" y="447558"/>
                  <a:pt x="367331" y="443947"/>
                  <a:pt x="380583" y="437321"/>
                </a:cubicBezTo>
                <a:cubicBezTo>
                  <a:pt x="387209" y="424069"/>
                  <a:pt x="391365" y="409260"/>
                  <a:pt x="400461" y="397565"/>
                </a:cubicBezTo>
                <a:cubicBezTo>
                  <a:pt x="422452" y="369291"/>
                  <a:pt x="449098" y="345634"/>
                  <a:pt x="479974" y="327991"/>
                </a:cubicBezTo>
                <a:cubicBezTo>
                  <a:pt x="492838" y="320640"/>
                  <a:pt x="506479" y="314739"/>
                  <a:pt x="519731" y="308113"/>
                </a:cubicBezTo>
                <a:cubicBezTo>
                  <a:pt x="526357" y="298174"/>
                  <a:pt x="531162" y="286742"/>
                  <a:pt x="539609" y="278295"/>
                </a:cubicBezTo>
                <a:cubicBezTo>
                  <a:pt x="553656" y="264248"/>
                  <a:pt x="593595" y="246333"/>
                  <a:pt x="609183" y="238539"/>
                </a:cubicBezTo>
                <a:cubicBezTo>
                  <a:pt x="625748" y="221974"/>
                  <a:pt x="640137" y="202899"/>
                  <a:pt x="658879" y="188843"/>
                </a:cubicBezTo>
                <a:cubicBezTo>
                  <a:pt x="672131" y="178904"/>
                  <a:pt x="686922" y="170739"/>
                  <a:pt x="698635" y="159026"/>
                </a:cubicBezTo>
                <a:cubicBezTo>
                  <a:pt x="707082" y="150579"/>
                  <a:pt x="708142" y="135135"/>
                  <a:pt x="718514" y="129208"/>
                </a:cubicBezTo>
                <a:cubicBezTo>
                  <a:pt x="733181" y="120827"/>
                  <a:pt x="751820" y="123366"/>
                  <a:pt x="768209" y="119269"/>
                </a:cubicBezTo>
                <a:cubicBezTo>
                  <a:pt x="778373" y="116728"/>
                  <a:pt x="787719" y="111204"/>
                  <a:pt x="798027" y="109330"/>
                </a:cubicBezTo>
                <a:cubicBezTo>
                  <a:pt x="824307" y="104552"/>
                  <a:pt x="851064" y="102921"/>
                  <a:pt x="877540" y="99391"/>
                </a:cubicBezTo>
                <a:lnTo>
                  <a:pt x="947114" y="89452"/>
                </a:lnTo>
                <a:cubicBezTo>
                  <a:pt x="970305" y="82826"/>
                  <a:pt x="992995" y="74086"/>
                  <a:pt x="1016688" y="69573"/>
                </a:cubicBezTo>
                <a:cubicBezTo>
                  <a:pt x="1062714" y="60806"/>
                  <a:pt x="1109453" y="56321"/>
                  <a:pt x="1155835" y="49695"/>
                </a:cubicBezTo>
                <a:cubicBezTo>
                  <a:pt x="1179026" y="46382"/>
                  <a:pt x="1201990" y="40341"/>
                  <a:pt x="1225409" y="39756"/>
                </a:cubicBezTo>
                <a:lnTo>
                  <a:pt x="1622974" y="29817"/>
                </a:lnTo>
                <a:cubicBezTo>
                  <a:pt x="1636226" y="26504"/>
                  <a:pt x="1649305" y="22395"/>
                  <a:pt x="1662731" y="19878"/>
                </a:cubicBezTo>
                <a:cubicBezTo>
                  <a:pt x="1702346" y="12450"/>
                  <a:pt x="1782001" y="0"/>
                  <a:pt x="1782001" y="0"/>
                </a:cubicBezTo>
                <a:cubicBezTo>
                  <a:pt x="1805192" y="3313"/>
                  <a:pt x="1828525" y="5748"/>
                  <a:pt x="1851574" y="9939"/>
                </a:cubicBezTo>
                <a:cubicBezTo>
                  <a:pt x="1865014" y="12383"/>
                  <a:pt x="1878196" y="16125"/>
                  <a:pt x="1891331" y="19878"/>
                </a:cubicBezTo>
                <a:cubicBezTo>
                  <a:pt x="1928269" y="30432"/>
                  <a:pt x="1971149" y="49898"/>
                  <a:pt x="2000661" y="69573"/>
                </a:cubicBezTo>
                <a:cubicBezTo>
                  <a:pt x="2010600" y="76199"/>
                  <a:pt x="2020349" y="83121"/>
                  <a:pt x="2030479" y="89452"/>
                </a:cubicBezTo>
                <a:cubicBezTo>
                  <a:pt x="2046861" y="99691"/>
                  <a:pt x="2064925" y="107409"/>
                  <a:pt x="2080174" y="119269"/>
                </a:cubicBezTo>
                <a:cubicBezTo>
                  <a:pt x="2150921" y="174295"/>
                  <a:pt x="2088969" y="148705"/>
                  <a:pt x="2149748" y="168965"/>
                </a:cubicBezTo>
                <a:cubicBezTo>
                  <a:pt x="2159687" y="182217"/>
                  <a:pt x="2165783" y="199532"/>
                  <a:pt x="2179566" y="208721"/>
                </a:cubicBezTo>
                <a:cubicBezTo>
                  <a:pt x="2197001" y="220344"/>
                  <a:pt x="2239201" y="228600"/>
                  <a:pt x="2239201" y="228600"/>
                </a:cubicBezTo>
                <a:cubicBezTo>
                  <a:pt x="2307551" y="283280"/>
                  <a:pt x="2271246" y="256590"/>
                  <a:pt x="2348531" y="308113"/>
                </a:cubicBezTo>
                <a:cubicBezTo>
                  <a:pt x="2358470" y="314739"/>
                  <a:pt x="2367664" y="322649"/>
                  <a:pt x="2378348" y="327991"/>
                </a:cubicBezTo>
                <a:cubicBezTo>
                  <a:pt x="2404852" y="341243"/>
                  <a:pt x="2433205" y="351310"/>
                  <a:pt x="2457861" y="367747"/>
                </a:cubicBezTo>
                <a:cubicBezTo>
                  <a:pt x="2548222" y="427989"/>
                  <a:pt x="2405522" y="333537"/>
                  <a:pt x="2537374" y="417443"/>
                </a:cubicBezTo>
                <a:cubicBezTo>
                  <a:pt x="2557530" y="430269"/>
                  <a:pt x="2577131" y="443948"/>
                  <a:pt x="2597009" y="457200"/>
                </a:cubicBezTo>
                <a:cubicBezTo>
                  <a:pt x="2606948" y="463826"/>
                  <a:pt x="2617499" y="469616"/>
                  <a:pt x="2626827" y="477078"/>
                </a:cubicBezTo>
                <a:cubicBezTo>
                  <a:pt x="2639016" y="486830"/>
                  <a:pt x="2685244" y="526165"/>
                  <a:pt x="2706340" y="536713"/>
                </a:cubicBezTo>
                <a:cubicBezTo>
                  <a:pt x="2738676" y="552881"/>
                  <a:pt x="2737489" y="538045"/>
                  <a:pt x="2765974" y="566530"/>
                </a:cubicBezTo>
                <a:cubicBezTo>
                  <a:pt x="2830487" y="631042"/>
                  <a:pt x="2757895" y="587336"/>
                  <a:pt x="2835548" y="626165"/>
                </a:cubicBezTo>
                <a:cubicBezTo>
                  <a:pt x="2842174" y="639417"/>
                  <a:pt x="2845942" y="654539"/>
                  <a:pt x="2855427" y="665921"/>
                </a:cubicBezTo>
                <a:cubicBezTo>
                  <a:pt x="2863074" y="675098"/>
                  <a:pt x="2875524" y="678857"/>
                  <a:pt x="2885244" y="685800"/>
                </a:cubicBezTo>
                <a:cubicBezTo>
                  <a:pt x="2898724" y="695428"/>
                  <a:pt x="2913288" y="703904"/>
                  <a:pt x="2925001" y="715617"/>
                </a:cubicBezTo>
                <a:cubicBezTo>
                  <a:pt x="2936714" y="727330"/>
                  <a:pt x="2943737" y="743060"/>
                  <a:pt x="2954818" y="755373"/>
                </a:cubicBezTo>
                <a:cubicBezTo>
                  <a:pt x="3012182" y="819111"/>
                  <a:pt x="2996027" y="805795"/>
                  <a:pt x="3054209" y="834886"/>
                </a:cubicBezTo>
                <a:cubicBezTo>
                  <a:pt x="3129387" y="935123"/>
                  <a:pt x="3033717" y="811468"/>
                  <a:pt x="3123783" y="914400"/>
                </a:cubicBezTo>
                <a:cubicBezTo>
                  <a:pt x="3134691" y="926867"/>
                  <a:pt x="3144101" y="940585"/>
                  <a:pt x="3153601" y="954156"/>
                </a:cubicBezTo>
                <a:cubicBezTo>
                  <a:pt x="3167301" y="973728"/>
                  <a:pt x="3174244" y="999457"/>
                  <a:pt x="3193357" y="1013791"/>
                </a:cubicBezTo>
                <a:cubicBezTo>
                  <a:pt x="3206609" y="1023730"/>
                  <a:pt x="3221401" y="1031895"/>
                  <a:pt x="3233114" y="1043608"/>
                </a:cubicBezTo>
                <a:cubicBezTo>
                  <a:pt x="3244827" y="1055321"/>
                  <a:pt x="3252023" y="1070898"/>
                  <a:pt x="3262931" y="1083365"/>
                </a:cubicBezTo>
                <a:cubicBezTo>
                  <a:pt x="3275272" y="1097469"/>
                  <a:pt x="3289436" y="1109869"/>
                  <a:pt x="3302688" y="1123121"/>
                </a:cubicBezTo>
                <a:cubicBezTo>
                  <a:pt x="3316954" y="1165921"/>
                  <a:pt x="3323649" y="1193781"/>
                  <a:pt x="3362322" y="1232452"/>
                </a:cubicBezTo>
                <a:cubicBezTo>
                  <a:pt x="3368948" y="1239078"/>
                  <a:pt x="3377003" y="1244533"/>
                  <a:pt x="3382201" y="1252330"/>
                </a:cubicBezTo>
                <a:cubicBezTo>
                  <a:pt x="3397017" y="1274554"/>
                  <a:pt x="3408705" y="1298713"/>
                  <a:pt x="3421957" y="1321904"/>
                </a:cubicBezTo>
                <a:cubicBezTo>
                  <a:pt x="3425270" y="1335156"/>
                  <a:pt x="3425787" y="1349442"/>
                  <a:pt x="3431896" y="1361660"/>
                </a:cubicBezTo>
                <a:cubicBezTo>
                  <a:pt x="3442580" y="1383029"/>
                  <a:pt x="3471653" y="1421295"/>
                  <a:pt x="3471653" y="1421295"/>
                </a:cubicBezTo>
                <a:cubicBezTo>
                  <a:pt x="3474966" y="1434547"/>
                  <a:pt x="3477667" y="1447968"/>
                  <a:pt x="3481592" y="1461052"/>
                </a:cubicBezTo>
                <a:cubicBezTo>
                  <a:pt x="3487613" y="1481122"/>
                  <a:pt x="3501470" y="1520686"/>
                  <a:pt x="3501470" y="1520686"/>
                </a:cubicBezTo>
                <a:cubicBezTo>
                  <a:pt x="3537451" y="1496700"/>
                  <a:pt x="3534688" y="1503320"/>
                  <a:pt x="3561105" y="1461052"/>
                </a:cubicBezTo>
                <a:cubicBezTo>
                  <a:pt x="3568958" y="1448488"/>
                  <a:pt x="3572268" y="1433278"/>
                  <a:pt x="3580983" y="1421295"/>
                </a:cubicBezTo>
                <a:cubicBezTo>
                  <a:pt x="3598949" y="1396592"/>
                  <a:pt x="3621865" y="1375832"/>
                  <a:pt x="3640618" y="1351721"/>
                </a:cubicBezTo>
                <a:cubicBezTo>
                  <a:pt x="3668284" y="1316151"/>
                  <a:pt x="3688267" y="1274255"/>
                  <a:pt x="3720131" y="1242391"/>
                </a:cubicBezTo>
                <a:lnTo>
                  <a:pt x="3789705" y="1172817"/>
                </a:lnTo>
                <a:cubicBezTo>
                  <a:pt x="3806270" y="1156252"/>
                  <a:pt x="3826406" y="1142613"/>
                  <a:pt x="3839401" y="1123121"/>
                </a:cubicBezTo>
                <a:cubicBezTo>
                  <a:pt x="3890924" y="1045835"/>
                  <a:pt x="3860501" y="1078410"/>
                  <a:pt x="3928853" y="1023730"/>
                </a:cubicBezTo>
                <a:cubicBezTo>
                  <a:pt x="3938792" y="1007165"/>
                  <a:pt x="3947592" y="989860"/>
                  <a:pt x="3958670" y="974034"/>
                </a:cubicBezTo>
                <a:cubicBezTo>
                  <a:pt x="3997223" y="918959"/>
                  <a:pt x="4038184" y="884582"/>
                  <a:pt x="4087879" y="834886"/>
                </a:cubicBezTo>
                <a:lnTo>
                  <a:pt x="4127635" y="795130"/>
                </a:lnTo>
                <a:cubicBezTo>
                  <a:pt x="4140887" y="781878"/>
                  <a:pt x="4150629" y="763754"/>
                  <a:pt x="4167392" y="755373"/>
                </a:cubicBezTo>
                <a:cubicBezTo>
                  <a:pt x="4187270" y="745434"/>
                  <a:pt x="4208870" y="738373"/>
                  <a:pt x="4227027" y="725556"/>
                </a:cubicBezTo>
                <a:cubicBezTo>
                  <a:pt x="4265496" y="698402"/>
                  <a:pt x="4295099" y="658796"/>
                  <a:pt x="4336357" y="636104"/>
                </a:cubicBezTo>
                <a:cubicBezTo>
                  <a:pt x="4402618" y="599660"/>
                  <a:pt x="4466036" y="557486"/>
                  <a:pt x="4535140" y="526773"/>
                </a:cubicBezTo>
                <a:cubicBezTo>
                  <a:pt x="4564957" y="513521"/>
                  <a:pt x="4595801" y="502372"/>
                  <a:pt x="4624592" y="487017"/>
                </a:cubicBezTo>
                <a:cubicBezTo>
                  <a:pt x="4734843" y="428216"/>
                  <a:pt x="4631741" y="463839"/>
                  <a:pt x="4753801" y="407504"/>
                </a:cubicBezTo>
                <a:cubicBezTo>
                  <a:pt x="4815815" y="378882"/>
                  <a:pt x="4880128" y="355498"/>
                  <a:pt x="4942644" y="327991"/>
                </a:cubicBezTo>
                <a:cubicBezTo>
                  <a:pt x="5022031" y="293060"/>
                  <a:pt x="4985047" y="299921"/>
                  <a:pt x="5071853" y="268356"/>
                </a:cubicBezTo>
                <a:cubicBezTo>
                  <a:pt x="5273419" y="195060"/>
                  <a:pt x="4939471" y="329350"/>
                  <a:pt x="5151366" y="238539"/>
                </a:cubicBezTo>
                <a:cubicBezTo>
                  <a:pt x="5187509" y="223050"/>
                  <a:pt x="5195457" y="228741"/>
                  <a:pt x="5240818" y="218660"/>
                </a:cubicBezTo>
                <a:cubicBezTo>
                  <a:pt x="5251045" y="216387"/>
                  <a:pt x="5260696" y="212034"/>
                  <a:pt x="5270635" y="208721"/>
                </a:cubicBezTo>
                <a:lnTo>
                  <a:pt x="5409783" y="218660"/>
                </a:lnTo>
                <a:cubicBezTo>
                  <a:pt x="5546806" y="229770"/>
                  <a:pt x="5639691" y="234055"/>
                  <a:pt x="5767592" y="258417"/>
                </a:cubicBezTo>
                <a:cubicBezTo>
                  <a:pt x="5849150" y="273952"/>
                  <a:pt x="5847859" y="280316"/>
                  <a:pt x="5926618" y="308113"/>
                </a:cubicBezTo>
                <a:cubicBezTo>
                  <a:pt x="5956256" y="318574"/>
                  <a:pt x="5987181" y="325549"/>
                  <a:pt x="6016070" y="337930"/>
                </a:cubicBezTo>
                <a:cubicBezTo>
                  <a:pt x="6033826" y="345540"/>
                  <a:pt x="6047934" y="360317"/>
                  <a:pt x="6065766" y="367747"/>
                </a:cubicBezTo>
                <a:cubicBezTo>
                  <a:pt x="6127690" y="393548"/>
                  <a:pt x="6192685" y="411519"/>
                  <a:pt x="6254609" y="437321"/>
                </a:cubicBezTo>
                <a:cubicBezTo>
                  <a:pt x="6294366" y="453886"/>
                  <a:pt x="6333552" y="471894"/>
                  <a:pt x="6373879" y="487017"/>
                </a:cubicBezTo>
                <a:cubicBezTo>
                  <a:pt x="6480622" y="527046"/>
                  <a:pt x="6518664" y="521343"/>
                  <a:pt x="6612418" y="596347"/>
                </a:cubicBezTo>
                <a:cubicBezTo>
                  <a:pt x="6645548" y="622851"/>
                  <a:pt x="6686352" y="641918"/>
                  <a:pt x="6711809" y="675860"/>
                </a:cubicBezTo>
                <a:cubicBezTo>
                  <a:pt x="6721748" y="689112"/>
                  <a:pt x="6729913" y="703903"/>
                  <a:pt x="6741627" y="715617"/>
                </a:cubicBezTo>
                <a:cubicBezTo>
                  <a:pt x="6753340" y="727330"/>
                  <a:pt x="6769670" y="733721"/>
                  <a:pt x="6781383" y="745434"/>
                </a:cubicBezTo>
                <a:cubicBezTo>
                  <a:pt x="6793097" y="757148"/>
                  <a:pt x="6799487" y="773477"/>
                  <a:pt x="6811201" y="785191"/>
                </a:cubicBezTo>
                <a:cubicBezTo>
                  <a:pt x="6922419" y="896409"/>
                  <a:pt x="6829728" y="795660"/>
                  <a:pt x="6900653" y="854765"/>
                </a:cubicBezTo>
                <a:cubicBezTo>
                  <a:pt x="6939794" y="887382"/>
                  <a:pt x="6924853" y="883842"/>
                  <a:pt x="6960288" y="924339"/>
                </a:cubicBezTo>
                <a:cubicBezTo>
                  <a:pt x="6972629" y="938443"/>
                  <a:pt x="6987770" y="949932"/>
                  <a:pt x="7000044" y="964095"/>
                </a:cubicBezTo>
                <a:cubicBezTo>
                  <a:pt x="7030883" y="999678"/>
                  <a:pt x="7061244" y="1035756"/>
                  <a:pt x="7089496" y="1073426"/>
                </a:cubicBezTo>
                <a:cubicBezTo>
                  <a:pt x="7150131" y="1154273"/>
                  <a:pt x="7169413" y="1173622"/>
                  <a:pt x="7218705" y="1272208"/>
                </a:cubicBezTo>
                <a:cubicBezTo>
                  <a:pt x="7228644" y="1292086"/>
                  <a:pt x="7240927" y="1310956"/>
                  <a:pt x="7248522" y="1331843"/>
                </a:cubicBezTo>
                <a:cubicBezTo>
                  <a:pt x="7267501" y="1384036"/>
                  <a:pt x="7280656" y="1438182"/>
                  <a:pt x="7298218" y="1490869"/>
                </a:cubicBezTo>
                <a:cubicBezTo>
                  <a:pt x="7303860" y="1507795"/>
                  <a:pt x="7312969" y="1523476"/>
                  <a:pt x="7318096" y="1540565"/>
                </a:cubicBezTo>
                <a:cubicBezTo>
                  <a:pt x="7322950" y="1556746"/>
                  <a:pt x="7324370" y="1573769"/>
                  <a:pt x="7328035" y="1590260"/>
                </a:cubicBezTo>
                <a:cubicBezTo>
                  <a:pt x="7330998" y="1603595"/>
                  <a:pt x="7334661" y="1616765"/>
                  <a:pt x="7337974" y="1630017"/>
                </a:cubicBezTo>
                <a:cubicBezTo>
                  <a:pt x="7334661" y="1716156"/>
                  <a:pt x="7333966" y="1802436"/>
                  <a:pt x="7328035" y="1888434"/>
                </a:cubicBezTo>
                <a:cubicBezTo>
                  <a:pt x="7327314" y="1898886"/>
                  <a:pt x="7320452" y="1908043"/>
                  <a:pt x="7318096" y="1918252"/>
                </a:cubicBezTo>
                <a:cubicBezTo>
                  <a:pt x="7310499" y="1951173"/>
                  <a:pt x="7304444" y="1984435"/>
                  <a:pt x="7298218" y="2017643"/>
                </a:cubicBezTo>
                <a:cubicBezTo>
                  <a:pt x="7294504" y="2037450"/>
                  <a:pt x="7293673" y="2057861"/>
                  <a:pt x="7288279" y="2077278"/>
                </a:cubicBezTo>
                <a:cubicBezTo>
                  <a:pt x="7277063" y="2117656"/>
                  <a:pt x="7263237" y="2157308"/>
                  <a:pt x="7248522" y="2196547"/>
                </a:cubicBezTo>
                <a:cubicBezTo>
                  <a:pt x="7243320" y="2210420"/>
                  <a:pt x="7233707" y="2222380"/>
                  <a:pt x="7228644" y="2236304"/>
                </a:cubicBezTo>
                <a:cubicBezTo>
                  <a:pt x="7193718" y="2332352"/>
                  <a:pt x="7220785" y="2275062"/>
                  <a:pt x="7198827" y="2355573"/>
                </a:cubicBezTo>
                <a:cubicBezTo>
                  <a:pt x="7193314" y="2375788"/>
                  <a:pt x="7185574" y="2395330"/>
                  <a:pt x="7178948" y="2415208"/>
                </a:cubicBezTo>
                <a:cubicBezTo>
                  <a:pt x="7172322" y="2454965"/>
                  <a:pt x="7168845" y="2495376"/>
                  <a:pt x="7159070" y="2534478"/>
                </a:cubicBezTo>
                <a:cubicBezTo>
                  <a:pt x="7152205" y="2561939"/>
                  <a:pt x="7138674" y="2587298"/>
                  <a:pt x="7129253" y="2613991"/>
                </a:cubicBezTo>
                <a:cubicBezTo>
                  <a:pt x="7089556" y="2726464"/>
                  <a:pt x="7109512" y="2686556"/>
                  <a:pt x="7059679" y="2802834"/>
                </a:cubicBezTo>
                <a:cubicBezTo>
                  <a:pt x="7043910" y="2839629"/>
                  <a:pt x="7025752" y="2875370"/>
                  <a:pt x="7009983" y="2912165"/>
                </a:cubicBezTo>
                <a:cubicBezTo>
                  <a:pt x="6970127" y="3005163"/>
                  <a:pt x="6984146" y="3000999"/>
                  <a:pt x="6930470" y="3071191"/>
                </a:cubicBezTo>
                <a:cubicBezTo>
                  <a:pt x="6901867" y="3108595"/>
                  <a:pt x="6874314" y="3147225"/>
                  <a:pt x="6841018" y="3180521"/>
                </a:cubicBezTo>
                <a:cubicBezTo>
                  <a:pt x="6791212" y="3230327"/>
                  <a:pt x="6724254" y="3263320"/>
                  <a:pt x="6681992" y="3319669"/>
                </a:cubicBezTo>
                <a:cubicBezTo>
                  <a:pt x="6672053" y="3332921"/>
                  <a:pt x="6664641" y="3348518"/>
                  <a:pt x="6652174" y="3359426"/>
                </a:cubicBezTo>
                <a:cubicBezTo>
                  <a:pt x="6637636" y="3372147"/>
                  <a:pt x="6618305" y="3378165"/>
                  <a:pt x="6602479" y="3389243"/>
                </a:cubicBezTo>
                <a:cubicBezTo>
                  <a:pt x="6585100" y="3401408"/>
                  <a:pt x="6568639" y="3414906"/>
                  <a:pt x="6552783" y="3429000"/>
                </a:cubicBezTo>
                <a:cubicBezTo>
                  <a:pt x="6508975" y="3467941"/>
                  <a:pt x="6465020" y="3506823"/>
                  <a:pt x="6423574" y="3548269"/>
                </a:cubicBezTo>
                <a:cubicBezTo>
                  <a:pt x="6408574" y="3563269"/>
                  <a:pt x="6398009" y="3582197"/>
                  <a:pt x="6383818" y="3597965"/>
                </a:cubicBezTo>
                <a:cubicBezTo>
                  <a:pt x="6342233" y="3644171"/>
                  <a:pt x="6331487" y="3649768"/>
                  <a:pt x="6284427" y="3687417"/>
                </a:cubicBezTo>
                <a:cubicBezTo>
                  <a:pt x="6225996" y="3784800"/>
                  <a:pt x="6289129" y="3692654"/>
                  <a:pt x="6204914" y="3776869"/>
                </a:cubicBezTo>
                <a:cubicBezTo>
                  <a:pt x="6183316" y="3798467"/>
                  <a:pt x="6169130" y="3827362"/>
                  <a:pt x="6145279" y="3846443"/>
                </a:cubicBezTo>
                <a:cubicBezTo>
                  <a:pt x="6118644" y="3867751"/>
                  <a:pt x="6085290" y="3878952"/>
                  <a:pt x="6055827" y="3896139"/>
                </a:cubicBezTo>
                <a:cubicBezTo>
                  <a:pt x="6045509" y="3902158"/>
                  <a:pt x="6036591" y="3910474"/>
                  <a:pt x="6026009" y="3916017"/>
                </a:cubicBezTo>
                <a:cubicBezTo>
                  <a:pt x="5966947" y="3946954"/>
                  <a:pt x="5906740" y="3975652"/>
                  <a:pt x="5847105" y="4005469"/>
                </a:cubicBezTo>
                <a:cubicBezTo>
                  <a:pt x="5820601" y="4018721"/>
                  <a:pt x="5793188" y="4030295"/>
                  <a:pt x="5767592" y="4045226"/>
                </a:cubicBezTo>
                <a:cubicBezTo>
                  <a:pt x="5727835" y="4068417"/>
                  <a:pt x="5689000" y="4093265"/>
                  <a:pt x="5648322" y="4114800"/>
                </a:cubicBezTo>
                <a:cubicBezTo>
                  <a:pt x="5576302" y="4152928"/>
                  <a:pt x="5502548" y="4187687"/>
                  <a:pt x="5429661" y="4224130"/>
                </a:cubicBezTo>
                <a:cubicBezTo>
                  <a:pt x="5396531" y="4240695"/>
                  <a:pt x="5365673" y="4262933"/>
                  <a:pt x="5330270" y="4273826"/>
                </a:cubicBezTo>
                <a:cubicBezTo>
                  <a:pt x="5030966" y="4365918"/>
                  <a:pt x="5359200" y="4258900"/>
                  <a:pt x="5091731" y="4363278"/>
                </a:cubicBezTo>
                <a:cubicBezTo>
                  <a:pt x="4993112" y="4401763"/>
                  <a:pt x="4888243" y="4425265"/>
                  <a:pt x="4793557" y="4472608"/>
                </a:cubicBezTo>
                <a:cubicBezTo>
                  <a:pt x="4747174" y="4495799"/>
                  <a:pt x="4701274" y="4519983"/>
                  <a:pt x="4654409" y="4542182"/>
                </a:cubicBezTo>
                <a:cubicBezTo>
                  <a:pt x="4638285" y="4549820"/>
                  <a:pt x="4620671" y="4554081"/>
                  <a:pt x="4604714" y="4562060"/>
                </a:cubicBezTo>
                <a:cubicBezTo>
                  <a:pt x="4447480" y="4640678"/>
                  <a:pt x="4617217" y="4562845"/>
                  <a:pt x="4475505" y="4641573"/>
                </a:cubicBezTo>
                <a:cubicBezTo>
                  <a:pt x="4436649" y="4663159"/>
                  <a:pt x="4393219" y="4676552"/>
                  <a:pt x="4356235" y="4701208"/>
                </a:cubicBezTo>
                <a:cubicBezTo>
                  <a:pt x="4326418" y="4721086"/>
                  <a:pt x="4296927" y="4741464"/>
                  <a:pt x="4266783" y="4760843"/>
                </a:cubicBezTo>
                <a:cubicBezTo>
                  <a:pt x="4250533" y="4771289"/>
                  <a:pt x="4235024" y="4783485"/>
                  <a:pt x="4217088" y="4790660"/>
                </a:cubicBezTo>
                <a:cubicBezTo>
                  <a:pt x="4201403" y="4796934"/>
                  <a:pt x="4183957" y="4797287"/>
                  <a:pt x="4167392" y="4800600"/>
                </a:cubicBezTo>
                <a:cubicBezTo>
                  <a:pt x="4104211" y="4863778"/>
                  <a:pt x="4174332" y="4796471"/>
                  <a:pt x="4097818" y="4860234"/>
                </a:cubicBezTo>
                <a:cubicBezTo>
                  <a:pt x="4090619" y="4866233"/>
                  <a:pt x="4085565" y="4874666"/>
                  <a:pt x="4077940" y="4880113"/>
                </a:cubicBezTo>
                <a:cubicBezTo>
                  <a:pt x="4062220" y="4891342"/>
                  <a:pt x="4043699" y="4898339"/>
                  <a:pt x="4028244" y="4909930"/>
                </a:cubicBezTo>
                <a:cubicBezTo>
                  <a:pt x="3990574" y="4938182"/>
                  <a:pt x="3918914" y="4999382"/>
                  <a:pt x="3918914" y="4999382"/>
                </a:cubicBezTo>
                <a:cubicBezTo>
                  <a:pt x="3880086" y="5077037"/>
                  <a:pt x="3923791" y="5004444"/>
                  <a:pt x="3859279" y="5068956"/>
                </a:cubicBezTo>
                <a:cubicBezTo>
                  <a:pt x="3840982" y="5087253"/>
                  <a:pt x="3828923" y="5111400"/>
                  <a:pt x="3809583" y="5128591"/>
                </a:cubicBezTo>
                <a:cubicBezTo>
                  <a:pt x="3798509" y="5138434"/>
                  <a:pt x="3781883" y="5139857"/>
                  <a:pt x="3769827" y="5148469"/>
                </a:cubicBezTo>
                <a:cubicBezTo>
                  <a:pt x="3758389" y="5156639"/>
                  <a:pt x="3751447" y="5170116"/>
                  <a:pt x="3740009" y="5178286"/>
                </a:cubicBezTo>
                <a:cubicBezTo>
                  <a:pt x="3685116" y="5217496"/>
                  <a:pt x="3702534" y="5176005"/>
                  <a:pt x="3640618" y="5237921"/>
                </a:cubicBezTo>
                <a:cubicBezTo>
                  <a:pt x="3547445" y="5331094"/>
                  <a:pt x="3593246" y="5298149"/>
                  <a:pt x="3511409" y="5347252"/>
                </a:cubicBezTo>
                <a:cubicBezTo>
                  <a:pt x="3469759" y="5430552"/>
                  <a:pt x="3519929" y="5350090"/>
                  <a:pt x="3451774" y="5406886"/>
                </a:cubicBezTo>
                <a:cubicBezTo>
                  <a:pt x="3442597" y="5414533"/>
                  <a:pt x="3440343" y="5428257"/>
                  <a:pt x="3431896" y="5436704"/>
                </a:cubicBezTo>
                <a:cubicBezTo>
                  <a:pt x="3413599" y="5455001"/>
                  <a:pt x="3390558" y="5468103"/>
                  <a:pt x="3372261" y="5486400"/>
                </a:cubicBezTo>
                <a:cubicBezTo>
                  <a:pt x="3360548" y="5498113"/>
                  <a:pt x="3355021" y="5515376"/>
                  <a:pt x="3342444" y="5526156"/>
                </a:cubicBezTo>
                <a:cubicBezTo>
                  <a:pt x="3331195" y="5535798"/>
                  <a:pt x="3315552" y="5538683"/>
                  <a:pt x="3302688" y="5546034"/>
                </a:cubicBezTo>
                <a:cubicBezTo>
                  <a:pt x="3292316" y="5551961"/>
                  <a:pt x="3282047" y="5558266"/>
                  <a:pt x="3272870" y="5565913"/>
                </a:cubicBezTo>
                <a:cubicBezTo>
                  <a:pt x="3262072" y="5574911"/>
                  <a:pt x="3251223" y="5584292"/>
                  <a:pt x="3243053" y="5595730"/>
                </a:cubicBezTo>
                <a:cubicBezTo>
                  <a:pt x="3234441" y="5607786"/>
                  <a:pt x="3234324" y="5625729"/>
                  <a:pt x="3223174" y="5635486"/>
                </a:cubicBezTo>
                <a:cubicBezTo>
                  <a:pt x="3206448" y="5650121"/>
                  <a:pt x="3183418" y="5655365"/>
                  <a:pt x="3163540" y="5665304"/>
                </a:cubicBezTo>
                <a:cubicBezTo>
                  <a:pt x="3138542" y="5702800"/>
                  <a:pt x="3141182" y="5705368"/>
                  <a:pt x="3093966" y="5734878"/>
                </a:cubicBezTo>
                <a:cubicBezTo>
                  <a:pt x="3085082" y="5740431"/>
                  <a:pt x="3074087" y="5741504"/>
                  <a:pt x="3064148" y="5744817"/>
                </a:cubicBezTo>
                <a:cubicBezTo>
                  <a:pt x="2995797" y="5790385"/>
                  <a:pt x="3027178" y="5777018"/>
                  <a:pt x="2974696" y="5794513"/>
                </a:cubicBezTo>
                <a:cubicBezTo>
                  <a:pt x="2972465" y="5796186"/>
                  <a:pt x="2921620" y="5840868"/>
                  <a:pt x="2905122" y="5834269"/>
                </a:cubicBezTo>
                <a:cubicBezTo>
                  <a:pt x="2894031" y="5829833"/>
                  <a:pt x="2894572" y="5811914"/>
                  <a:pt x="2885244" y="5804452"/>
                </a:cubicBezTo>
                <a:cubicBezTo>
                  <a:pt x="2877063" y="5797907"/>
                  <a:pt x="2865366" y="5797826"/>
                  <a:pt x="2855427" y="5794513"/>
                </a:cubicBezTo>
                <a:cubicBezTo>
                  <a:pt x="2832683" y="5771769"/>
                  <a:pt x="2827704" y="5770981"/>
                  <a:pt x="2815670" y="5734878"/>
                </a:cubicBezTo>
                <a:cubicBezTo>
                  <a:pt x="2792116" y="5664217"/>
                  <a:pt x="2765974" y="5693465"/>
                  <a:pt x="2756035" y="5685182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FF0000"/>
                </a:solidFill>
              </a:rPr>
              <a:t>  …</a:t>
            </a:r>
            <a:r>
              <a:rPr lang="de-DE" sz="4000" b="1" dirty="0">
                <a:solidFill>
                  <a:srgbClr val="00CC00"/>
                </a:solidFill>
              </a:rPr>
              <a:t>wer</a:t>
            </a:r>
            <a:r>
              <a:rPr lang="de-DE" sz="2400" b="1" dirty="0"/>
              <a:t> </a:t>
            </a:r>
            <a:r>
              <a:rPr lang="de-DE" sz="2400" b="1" u="sng" dirty="0">
                <a:solidFill>
                  <a:schemeClr val="accent2"/>
                </a:solidFill>
              </a:rPr>
              <a:t>Interesse</a:t>
            </a:r>
            <a:r>
              <a:rPr lang="de-DE" sz="2400" b="1" dirty="0">
                <a:solidFill>
                  <a:schemeClr val="accent2"/>
                </a:solidFill>
              </a:rPr>
              <a:t> </a:t>
            </a:r>
            <a:r>
              <a:rPr lang="de-DE" sz="2400" b="1" dirty="0">
                <a:solidFill>
                  <a:srgbClr val="0033CC"/>
                </a:solidFill>
              </a:rPr>
              <a:t>hat</a:t>
            </a:r>
            <a:r>
              <a:rPr lang="de-DE" sz="2400" b="1" dirty="0"/>
              <a:t>      </a:t>
            </a:r>
            <a:r>
              <a:rPr lang="de-DE" sz="2800" b="1" dirty="0"/>
              <a:t>uns</a:t>
            </a:r>
            <a:r>
              <a:rPr lang="de-DE" sz="2400" b="1" dirty="0"/>
              <a:t> </a:t>
            </a:r>
            <a:r>
              <a:rPr lang="de-DE" sz="4400" b="1" dirty="0">
                <a:solidFill>
                  <a:srgbClr val="FF0000"/>
                </a:solidFill>
                <a:latin typeface="Curlz MT" panose="04040404050702020202" pitchFamily="82" charset="0"/>
              </a:rPr>
              <a:t>„</a:t>
            </a:r>
            <a:r>
              <a:rPr lang="de-DE" sz="4400" b="1" dirty="0" err="1">
                <a:solidFill>
                  <a:srgbClr val="FF0000"/>
                </a:solidFill>
                <a:latin typeface="Curlz MT" panose="04040404050702020202" pitchFamily="82" charset="0"/>
              </a:rPr>
              <a:t>hands</a:t>
            </a:r>
            <a:r>
              <a:rPr lang="de-DE" sz="4400" b="1" dirty="0">
                <a:solidFill>
                  <a:srgbClr val="FF0000"/>
                </a:solidFill>
                <a:latin typeface="Curlz MT" panose="04040404050702020202" pitchFamily="82" charset="0"/>
              </a:rPr>
              <a:t> on</a:t>
            </a:r>
            <a:r>
              <a:rPr lang="de-DE" sz="4400" dirty="0">
                <a:solidFill>
                  <a:srgbClr val="FF0000"/>
                </a:solidFill>
                <a:latin typeface="Curlz MT" panose="04040404050702020202" pitchFamily="82" charset="0"/>
              </a:rPr>
              <a:t>“</a:t>
            </a:r>
          </a:p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</a:rPr>
              <a:t>oder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7030A0"/>
                </a:solidFill>
              </a:rPr>
              <a:t>auch </a:t>
            </a:r>
            <a:r>
              <a:rPr lang="de-DE" sz="4400" b="1" dirty="0">
                <a:solidFill>
                  <a:srgbClr val="FF0000"/>
                </a:solidFill>
                <a:latin typeface="Curlz MT" panose="04040404050702020202" pitchFamily="82" charset="0"/>
              </a:rPr>
              <a:t>finanziell</a:t>
            </a:r>
            <a:r>
              <a:rPr lang="de-DE" sz="2400" dirty="0"/>
              <a:t>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zu</a:t>
            </a:r>
            <a:r>
              <a:rPr lang="de-DE" sz="2400" b="1" dirty="0"/>
              <a:t> </a:t>
            </a:r>
            <a:r>
              <a:rPr lang="de-DE" sz="3200" b="1" dirty="0">
                <a:solidFill>
                  <a:srgbClr val="7030A0"/>
                </a:solidFill>
              </a:rPr>
              <a:t>unterstützen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FFFF00"/>
                </a:solidFill>
              </a:rPr>
              <a:t>ist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33CCCC"/>
                </a:solidFill>
              </a:rPr>
              <a:t>uns</a:t>
            </a:r>
            <a:r>
              <a:rPr lang="de-DE" sz="2400" b="1" dirty="0"/>
              <a:t> </a:t>
            </a:r>
          </a:p>
          <a:p>
            <a:pPr algn="ctr"/>
            <a:r>
              <a:rPr lang="de-DE" sz="2800" b="1" u="sng" dirty="0">
                <a:solidFill>
                  <a:srgbClr val="00CC00"/>
                </a:solidFill>
              </a:rPr>
              <a:t>immer</a:t>
            </a:r>
            <a:r>
              <a:rPr lang="de-DE" sz="2800" b="1" dirty="0">
                <a:solidFill>
                  <a:srgbClr val="00CC00"/>
                </a:solidFill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Curlz MT" panose="04040404050702020202" pitchFamily="82" charset="0"/>
              </a:rPr>
              <a:t> herzlich           </a:t>
            </a:r>
          </a:p>
          <a:p>
            <a:pPr algn="ctr"/>
            <a:r>
              <a:rPr lang="de-DE" sz="3600" b="1" dirty="0">
                <a:solidFill>
                  <a:srgbClr val="FF0000"/>
                </a:solidFill>
                <a:latin typeface="Curlz MT" panose="04040404050702020202" pitchFamily="82" charset="0"/>
              </a:rPr>
              <a:t>willkommen</a:t>
            </a:r>
            <a:r>
              <a:rPr lang="de-DE" sz="4400" dirty="0">
                <a:solidFill>
                  <a:srgbClr val="00CC00"/>
                </a:solidFill>
              </a:rPr>
              <a:t>!</a:t>
            </a:r>
            <a:endParaRPr lang="de-DE" sz="1600" dirty="0">
              <a:solidFill>
                <a:srgbClr val="00CC00"/>
              </a:solidFill>
            </a:endParaRPr>
          </a:p>
        </p:txBody>
      </p:sp>
      <p:pic>
        <p:nvPicPr>
          <p:cNvPr id="12" name="Grafik 11" descr="RotaryMBS_RGB">
            <a:extLst>
              <a:ext uri="{FF2B5EF4-FFF2-40B4-BE49-F238E27FC236}">
                <a16:creationId xmlns:a16="http://schemas.microsoft.com/office/drawing/2014/main" id="{80C52B8A-2FDE-4D3C-8FAC-AC6620FEA5F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AD63269-F2CC-4A19-92A2-4AE337ADD6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A4A62AB-8933-4AC5-BF21-B81BCB7E421A}"/>
              </a:ext>
            </a:extLst>
          </p:cNvPr>
          <p:cNvSpPr txBox="1">
            <a:spLocks/>
          </p:cNvSpPr>
          <p:nvPr/>
        </p:nvSpPr>
        <p:spPr>
          <a:xfrm>
            <a:off x="7804142" y="2326693"/>
            <a:ext cx="684000" cy="936000"/>
          </a:xfrm>
          <a:prstGeom prst="rect">
            <a:avLst/>
          </a:prstGeom>
          <a:solidFill>
            <a:srgbClr val="00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72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de-DE" sz="7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C81923-0ADF-454C-BFFD-300A9BE6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52" y="4110565"/>
            <a:ext cx="4028399" cy="746373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825E6496-59DA-41BC-84DE-76DEBBC4A6E2}"/>
              </a:ext>
            </a:extLst>
          </p:cNvPr>
          <p:cNvSpPr txBox="1">
            <a:spLocks/>
          </p:cNvSpPr>
          <p:nvPr/>
        </p:nvSpPr>
        <p:spPr>
          <a:xfrm>
            <a:off x="9166432" y="1789317"/>
            <a:ext cx="684000" cy="936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7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EB72C5A-3306-4DAD-A0D1-336C34EEE8D0}"/>
              </a:ext>
            </a:extLst>
          </p:cNvPr>
          <p:cNvSpPr txBox="1">
            <a:spLocks/>
          </p:cNvSpPr>
          <p:nvPr/>
        </p:nvSpPr>
        <p:spPr>
          <a:xfrm>
            <a:off x="8454507" y="1988292"/>
            <a:ext cx="684000" cy="93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72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FD8AAD3-371E-4605-AF49-C28CA3BE5B64}"/>
              </a:ext>
            </a:extLst>
          </p:cNvPr>
          <p:cNvSpPr txBox="1">
            <a:spLocks/>
          </p:cNvSpPr>
          <p:nvPr/>
        </p:nvSpPr>
        <p:spPr>
          <a:xfrm>
            <a:off x="7102967" y="1992800"/>
            <a:ext cx="684000" cy="93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72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961A45C9-1FCB-41DE-BE61-1B5D7757AF9A}"/>
              </a:ext>
            </a:extLst>
          </p:cNvPr>
          <p:cNvSpPr txBox="1">
            <a:spLocks/>
          </p:cNvSpPr>
          <p:nvPr/>
        </p:nvSpPr>
        <p:spPr>
          <a:xfrm>
            <a:off x="6388094" y="1758981"/>
            <a:ext cx="684000" cy="93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7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de-DE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12FC51B-AAA9-4C1E-8A28-64973A87A37B}"/>
              </a:ext>
            </a:extLst>
          </p:cNvPr>
          <p:cNvSpPr txBox="1">
            <a:spLocks/>
          </p:cNvSpPr>
          <p:nvPr/>
        </p:nvSpPr>
        <p:spPr>
          <a:xfrm>
            <a:off x="5755212" y="2343655"/>
            <a:ext cx="684000" cy="93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de-DE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E8490E-3DED-4AD7-93A0-F991A0D719BF}"/>
              </a:ext>
            </a:extLst>
          </p:cNvPr>
          <p:cNvSpPr txBox="1"/>
          <p:nvPr/>
        </p:nvSpPr>
        <p:spPr>
          <a:xfrm>
            <a:off x="6618341" y="3291415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>
                    <a:lumMod val="65000"/>
                  </a:schemeClr>
                </a:solidFill>
              </a:rPr>
              <a:t>im</a:t>
            </a:r>
            <a:r>
              <a:rPr lang="de-DE" sz="3200" b="1" dirty="0"/>
              <a:t> </a:t>
            </a:r>
            <a:r>
              <a:rPr lang="de-DE" sz="3200" b="1" dirty="0">
                <a:solidFill>
                  <a:srgbClr val="92D050"/>
                </a:solidFill>
              </a:rPr>
              <a:t>Namen</a:t>
            </a:r>
            <a:r>
              <a:rPr lang="de-DE" sz="3200" b="1" dirty="0"/>
              <a:t> </a:t>
            </a:r>
            <a:r>
              <a:rPr lang="de-DE" sz="3200" b="1" dirty="0">
                <a:solidFill>
                  <a:srgbClr val="FFC000"/>
                </a:solidFill>
              </a:rPr>
              <a:t>der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DB3123E-7A67-4EA3-873F-95422FD39B3D}"/>
              </a:ext>
            </a:extLst>
          </p:cNvPr>
          <p:cNvSpPr txBox="1">
            <a:spLocks/>
          </p:cNvSpPr>
          <p:nvPr/>
        </p:nvSpPr>
        <p:spPr>
          <a:xfrm>
            <a:off x="2676088" y="5964866"/>
            <a:ext cx="6414854" cy="719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sz="1400" dirty="0">
                <a:solidFill>
                  <a:schemeClr val="accent4"/>
                </a:solidFill>
              </a:rPr>
              <a:t>Ansprechpartner: Uwe Hehl, Martin Schmidt – RC Bad Orb</a:t>
            </a:r>
          </a:p>
        </p:txBody>
      </p:sp>
      <p:pic>
        <p:nvPicPr>
          <p:cNvPr id="22" name="Inhaltsplatzhalter 11" descr="Ein Bild, das Person, draußen, Gebäude, Gruppe enthält.&#10;&#10;Automatisch generierte Beschreibung">
            <a:extLst>
              <a:ext uri="{FF2B5EF4-FFF2-40B4-BE49-F238E27FC236}">
                <a16:creationId xmlns:a16="http://schemas.microsoft.com/office/drawing/2014/main" id="{36210CF2-A3AE-4B8A-B3A3-E415BDA30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341438"/>
            <a:ext cx="3243599" cy="4054499"/>
          </a:xfrm>
          <a:prstGeom prst="rect">
            <a:avLst/>
          </a:prstGeom>
        </p:spPr>
      </p:pic>
      <p:pic>
        <p:nvPicPr>
          <p:cNvPr id="5" name="Grafik 4" descr="RotaryMBS_RGB">
            <a:extLst>
              <a:ext uri="{FF2B5EF4-FFF2-40B4-BE49-F238E27FC236}">
                <a16:creationId xmlns:a16="http://schemas.microsoft.com/office/drawing/2014/main" id="{AD73E0AE-B69C-4F09-A5C1-05C2BB4DE27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4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49F329F9-66A6-4CF3-82A7-A6D788BF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449"/>
          <a:stretch>
            <a:fillRect/>
          </a:stretch>
        </p:blipFill>
        <p:spPr bwMode="auto">
          <a:xfrm>
            <a:off x="2264492" y="1232452"/>
            <a:ext cx="7663016" cy="288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BEDDB5C-E0E0-4717-86F8-64C088B93B39}"/>
              </a:ext>
            </a:extLst>
          </p:cNvPr>
          <p:cNvSpPr txBox="1"/>
          <p:nvPr/>
        </p:nvSpPr>
        <p:spPr>
          <a:xfrm>
            <a:off x="3386893" y="4599713"/>
            <a:ext cx="541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latin typeface="Bell MT" panose="02020503060305020303" pitchFamily="18" charset="0"/>
              </a:rPr>
              <a:t>Täglich mehr Freude und Gelassenheit</a:t>
            </a:r>
          </a:p>
        </p:txBody>
      </p:sp>
    </p:spTree>
    <p:extLst>
      <p:ext uri="{BB962C8B-B14F-4D97-AF65-F5344CB8AC3E}">
        <p14:creationId xmlns:p14="http://schemas.microsoft.com/office/powerpoint/2010/main" val="5614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RotaryMBS_RGB">
            <a:extLst>
              <a:ext uri="{FF2B5EF4-FFF2-40B4-BE49-F238E27FC236}">
                <a16:creationId xmlns:a16="http://schemas.microsoft.com/office/drawing/2014/main" id="{DC899832-2736-4F51-BF4A-2E046B76ED4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D89862-6D71-4254-A28A-A0AC00C7E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D97B41EE-15FE-4D3B-B50C-E8BBD72E2837}"/>
              </a:ext>
            </a:extLst>
          </p:cNvPr>
          <p:cNvSpPr txBox="1">
            <a:spLocks/>
          </p:cNvSpPr>
          <p:nvPr/>
        </p:nvSpPr>
        <p:spPr>
          <a:xfrm>
            <a:off x="2631109" y="5012245"/>
            <a:ext cx="6598034" cy="12805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8000" b="1">
                <a:solidFill>
                  <a:schemeClr val="bg1"/>
                </a:solidFill>
                <a:latin typeface="Bell MT" panose="02020503060305020303" pitchFamily="18" charset="0"/>
              </a:rPr>
              <a:t>ca. 400   :    1</a:t>
            </a:r>
            <a:endParaRPr lang="de-DE" sz="80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11" name="Grafik 10" descr="Ein Bild, das Person, drinnen, Computer, computer enthält.&#10;&#10;Automatisch generierte Beschreibung">
            <a:extLst>
              <a:ext uri="{FF2B5EF4-FFF2-40B4-BE49-F238E27FC236}">
                <a16:creationId xmlns:a16="http://schemas.microsoft.com/office/drawing/2014/main" id="{765FD65F-90AA-4E72-9078-50DC53091D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9"/>
          <a:stretch/>
        </p:blipFill>
        <p:spPr>
          <a:xfrm>
            <a:off x="7048210" y="1734286"/>
            <a:ext cx="2649564" cy="2726072"/>
          </a:xfrm>
          <a:prstGeom prst="rect">
            <a:avLst/>
          </a:prstGeom>
        </p:spPr>
      </p:pic>
      <p:pic>
        <p:nvPicPr>
          <p:cNvPr id="13" name="Grafik 12" descr="Ein Bild, das Person, Kind, Mädchen, jung enthält.&#10;&#10;Automatisch generierte Beschreibung">
            <a:extLst>
              <a:ext uri="{FF2B5EF4-FFF2-40B4-BE49-F238E27FC236}">
                <a16:creationId xmlns:a16="http://schemas.microsoft.com/office/drawing/2014/main" id="{CB4CB247-14F9-4DD8-92E9-E0D78F57CA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873" y="1734286"/>
            <a:ext cx="3911715" cy="26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5CBE30D5-BB0B-4F64-9863-17C59B0E4665}"/>
              </a:ext>
            </a:extLst>
          </p:cNvPr>
          <p:cNvSpPr txBox="1">
            <a:spLocks/>
          </p:cNvSpPr>
          <p:nvPr/>
        </p:nvSpPr>
        <p:spPr>
          <a:xfrm>
            <a:off x="2096015" y="6169575"/>
            <a:ext cx="7999970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dirty="0">
                <a:latin typeface="Bell MT" panose="02020503060305020303" pitchFamily="18" charset="0"/>
              </a:rPr>
              <a:t>Rotary eröffnet Möglichkeiten</a:t>
            </a:r>
          </a:p>
        </p:txBody>
      </p:sp>
      <p:pic>
        <p:nvPicPr>
          <p:cNvPr id="17" name="Grafik 16" descr="Ein Bild, das Person, Frau, drinnen, Personen enthält.&#10;&#10;Automatisch generierte Beschreibung">
            <a:extLst>
              <a:ext uri="{FF2B5EF4-FFF2-40B4-BE49-F238E27FC236}">
                <a16:creationId xmlns:a16="http://schemas.microsoft.com/office/drawing/2014/main" id="{C51733E7-4FC4-4F2C-91B2-DCCB5F3F6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263" y="1341437"/>
            <a:ext cx="7200900" cy="4828138"/>
          </a:xfrm>
          <a:prstGeom prst="rect">
            <a:avLst/>
          </a:prstGeom>
        </p:spPr>
      </p:pic>
      <p:pic>
        <p:nvPicPr>
          <p:cNvPr id="20" name="Grafik 19" descr="RotaryMBS_RGB">
            <a:extLst>
              <a:ext uri="{FF2B5EF4-FFF2-40B4-BE49-F238E27FC236}">
                <a16:creationId xmlns:a16="http://schemas.microsoft.com/office/drawing/2014/main" id="{8F7CAB46-5B3C-425E-B57C-1243413C618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48461A5-801F-4244-8B0D-85401BD3B5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RotaryMBS_RGB">
            <a:extLst>
              <a:ext uri="{FF2B5EF4-FFF2-40B4-BE49-F238E27FC236}">
                <a16:creationId xmlns:a16="http://schemas.microsoft.com/office/drawing/2014/main" id="{9B960FF5-6F00-4B0D-BF0A-9C60DD4707B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763282-7F6E-45C4-B9CE-A51BDA5299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9870566-9AB4-4DC2-A731-5451725FF382}"/>
              </a:ext>
            </a:extLst>
          </p:cNvPr>
          <p:cNvGrpSpPr/>
          <p:nvPr/>
        </p:nvGrpSpPr>
        <p:grpSpPr>
          <a:xfrm>
            <a:off x="1774175" y="1341438"/>
            <a:ext cx="8643651" cy="5380038"/>
            <a:chOff x="39473" y="1341438"/>
            <a:chExt cx="8643651" cy="5380038"/>
          </a:xfrm>
        </p:grpSpPr>
        <p:sp>
          <p:nvSpPr>
            <p:cNvPr id="2" name="Inhaltsplatzhalter 4">
              <a:extLst>
                <a:ext uri="{FF2B5EF4-FFF2-40B4-BE49-F238E27FC236}">
                  <a16:creationId xmlns:a16="http://schemas.microsoft.com/office/drawing/2014/main" id="{C8C7843D-7CFB-4597-B608-F0A1F004DC6D}"/>
                </a:ext>
              </a:extLst>
            </p:cNvPr>
            <p:cNvSpPr txBox="1">
              <a:spLocks/>
            </p:cNvSpPr>
            <p:nvPr/>
          </p:nvSpPr>
          <p:spPr>
            <a:xfrm>
              <a:off x="683154" y="6143016"/>
              <a:ext cx="7999970" cy="57846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indent="0" algn="ctr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>
                  <a:latin typeface="Bell MT" panose="02020503060305020303" pitchFamily="18" charset="0"/>
                </a:defRPr>
              </a:lvl1pPr>
              <a:lvl2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/>
              </a:lvl2pPr>
              <a:lvl3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b="1"/>
              </a:lvl3pPr>
              <a:lvl4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/>
              </a:lvl4pPr>
              <a:lvl5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/>
              </a:lvl5pPr>
              <a:lvl6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/>
              </a:lvl6pPr>
              <a:lvl7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/>
              </a:lvl7pPr>
              <a:lvl8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/>
              </a:lvl8pPr>
              <a:lvl9pPr indent="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de-DE" dirty="0"/>
                <a:t>Fortbildungsangebot</a:t>
              </a:r>
            </a:p>
          </p:txBody>
        </p:sp>
        <p:pic>
          <p:nvPicPr>
            <p:cNvPr id="3" name="Grafik 2" descr="Ein Bild, das drinnen, Raum, Tisch, sitzend enthält.&#10;&#10;Automatisch generierte Beschreibung">
              <a:extLst>
                <a:ext uri="{FF2B5EF4-FFF2-40B4-BE49-F238E27FC236}">
                  <a16:creationId xmlns:a16="http://schemas.microsoft.com/office/drawing/2014/main" id="{EC1E1579-282D-4F60-96A6-F97D821E8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7"/>
            <a:stretch/>
          </p:blipFill>
          <p:spPr>
            <a:xfrm>
              <a:off x="971550" y="1341438"/>
              <a:ext cx="7180221" cy="4824412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45FB1E1-E04A-4575-89C2-209929D85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70649">
              <a:off x="39473" y="5136565"/>
              <a:ext cx="2429890" cy="1172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5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42764E19-7126-4CD4-A2A1-385094193183}"/>
              </a:ext>
            </a:extLst>
          </p:cNvPr>
          <p:cNvSpPr txBox="1">
            <a:spLocks/>
          </p:cNvSpPr>
          <p:nvPr/>
        </p:nvSpPr>
        <p:spPr>
          <a:xfrm>
            <a:off x="2096015" y="6173443"/>
            <a:ext cx="7999970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/>
              <a:t>Ernährung</a:t>
            </a:r>
          </a:p>
        </p:txBody>
      </p:sp>
      <p:pic>
        <p:nvPicPr>
          <p:cNvPr id="5" name="Grafik 4" descr="Ein Bild, das Essen, Tisch, drinnen, Obst enthält.&#10;&#10;Automatisch generierte Beschreibung">
            <a:extLst>
              <a:ext uri="{FF2B5EF4-FFF2-40B4-BE49-F238E27FC236}">
                <a16:creationId xmlns:a16="http://schemas.microsoft.com/office/drawing/2014/main" id="{F605A01B-89CE-4D32-AF57-E382CE568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053" y="1345631"/>
            <a:ext cx="7200900" cy="4832370"/>
          </a:xfrm>
          <a:prstGeom prst="rect">
            <a:avLst/>
          </a:prstGeom>
        </p:spPr>
      </p:pic>
      <p:pic>
        <p:nvPicPr>
          <p:cNvPr id="18" name="Grafik 17" descr="RotaryMBS_RGB">
            <a:extLst>
              <a:ext uri="{FF2B5EF4-FFF2-40B4-BE49-F238E27FC236}">
                <a16:creationId xmlns:a16="http://schemas.microsoft.com/office/drawing/2014/main" id="{A3469EB2-6F64-4C0F-A595-9E7E01E1637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430F4C7-079E-425B-8EA1-D0CC4D14CA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466AC62-A2F6-4A4A-BC1B-7672A0473011}"/>
              </a:ext>
            </a:extLst>
          </p:cNvPr>
          <p:cNvSpPr txBox="1">
            <a:spLocks/>
          </p:cNvSpPr>
          <p:nvPr/>
        </p:nvSpPr>
        <p:spPr>
          <a:xfrm>
            <a:off x="2096015" y="6149462"/>
            <a:ext cx="7999970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/>
              <a:t>Technisches Wissen</a:t>
            </a:r>
          </a:p>
        </p:txBody>
      </p:sp>
      <p:pic>
        <p:nvPicPr>
          <p:cNvPr id="11" name="Grafik 10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D0DAAD78-614F-4C1A-8E15-2364106CB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73" y="1353160"/>
            <a:ext cx="4907101" cy="24981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15FF64-4D79-4436-B1CD-53B1DCD1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515" y="3642090"/>
            <a:ext cx="3166760" cy="2536596"/>
          </a:xfrm>
          <a:prstGeom prst="rect">
            <a:avLst/>
          </a:prstGeom>
        </p:spPr>
      </p:pic>
      <p:pic>
        <p:nvPicPr>
          <p:cNvPr id="13" name="Grafik 12" descr="Ein Bild, das Mobiltelefon, Telefon, haltend, sitzend enthält.&#10;&#10;Automatisch generierte Beschreibung">
            <a:extLst>
              <a:ext uri="{FF2B5EF4-FFF2-40B4-BE49-F238E27FC236}">
                <a16:creationId xmlns:a16="http://schemas.microsoft.com/office/drawing/2014/main" id="{7215E7C7-17DF-4A55-A42F-BAE5FE32A5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92334" y="1715506"/>
            <a:ext cx="4837248" cy="4089112"/>
          </a:xfrm>
          <a:prstGeom prst="rect">
            <a:avLst/>
          </a:prstGeom>
        </p:spPr>
      </p:pic>
      <p:pic>
        <p:nvPicPr>
          <p:cNvPr id="16" name="Grafik 15" descr="RotaryMBS_RGB">
            <a:extLst>
              <a:ext uri="{FF2B5EF4-FFF2-40B4-BE49-F238E27FC236}">
                <a16:creationId xmlns:a16="http://schemas.microsoft.com/office/drawing/2014/main" id="{75950D22-3A31-4E8A-B683-A5BE1458AFC7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1CFB5C-A41C-41CA-BFB6-D68A68F4A8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7BF079C-3561-4CE8-839E-6AD019298FD9}"/>
              </a:ext>
            </a:extLst>
          </p:cNvPr>
          <p:cNvSpPr/>
          <p:nvPr/>
        </p:nvSpPr>
        <p:spPr>
          <a:xfrm>
            <a:off x="0" y="365760"/>
            <a:ext cx="12192000" cy="649224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3903A0-61D4-44F5-A510-AF7FEBD5BACF}"/>
              </a:ext>
            </a:extLst>
          </p:cNvPr>
          <p:cNvSpPr txBox="1">
            <a:spLocks/>
          </p:cNvSpPr>
          <p:nvPr/>
        </p:nvSpPr>
        <p:spPr>
          <a:xfrm>
            <a:off x="2096015" y="6158964"/>
            <a:ext cx="7999970" cy="57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Bell MT" panose="02020503060305020303" pitchFamily="18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de-DE" dirty="0"/>
              <a:t>Rechtliche Fragestellungen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AC5C38-C05C-48E2-8912-7822325DF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145" y="1341438"/>
            <a:ext cx="7190413" cy="4817525"/>
          </a:xfrm>
          <a:prstGeom prst="rect">
            <a:avLst/>
          </a:prstGeom>
        </p:spPr>
      </p:pic>
      <p:pic>
        <p:nvPicPr>
          <p:cNvPr id="22" name="Grafik 21" descr="RotaryMBS_RGB">
            <a:extLst>
              <a:ext uri="{FF2B5EF4-FFF2-40B4-BE49-F238E27FC236}">
                <a16:creationId xmlns:a16="http://schemas.microsoft.com/office/drawing/2014/main" id="{E444FFA5-7DD4-4DC1-AE38-7E9C0D788BE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63" y="410392"/>
            <a:ext cx="150876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B2DB0A6-83B0-4AF0-B9E4-CAF4233D1B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477" y="509728"/>
            <a:ext cx="2358073" cy="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taryDistrikt1820-PecheKucha.pptx" id="{D36BEB25-17CD-43FA-8891-616F6F60C867}" vid="{C3FC7AA8-B68D-48EB-8E30-4F641CE7CAD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Microsoft Macintosh PowerPoint</Application>
  <PresentationFormat>Breitbild</PresentationFormat>
  <Paragraphs>212</Paragraphs>
  <Slides>22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Bell MT</vt:lpstr>
      <vt:lpstr>Calibri</vt:lpstr>
      <vt:lpstr>Calibri Light</vt:lpstr>
      <vt:lpstr>Curlz MT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RO.CAS  RO.CAS 2</dc:title>
  <dc:creator>André Dammeyer</dc:creator>
  <cp:lastModifiedBy>Sabine Meinert</cp:lastModifiedBy>
  <cp:revision>4</cp:revision>
  <dcterms:created xsi:type="dcterms:W3CDTF">2020-09-24T19:35:18Z</dcterms:created>
  <dcterms:modified xsi:type="dcterms:W3CDTF">2020-11-25T11:49:44Z</dcterms:modified>
</cp:coreProperties>
</file>