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4"/>
  </p:notesMasterIdLst>
  <p:sldIdLst>
    <p:sldId id="277" r:id="rId2"/>
    <p:sldId id="278" r:id="rId3"/>
    <p:sldId id="256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6" r:id="rId18"/>
    <p:sldId id="292" r:id="rId19"/>
    <p:sldId id="295" r:id="rId20"/>
    <p:sldId id="294" r:id="rId21"/>
    <p:sldId id="293" r:id="rId22"/>
    <p:sldId id="297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9204E1E-B7C2-445D-BD5B-96FD5D3E5BE1}">
          <p14:sldIdLst>
            <p14:sldId id="277"/>
            <p14:sldId id="278"/>
            <p14:sldId id="256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6"/>
            <p14:sldId id="292"/>
            <p14:sldId id="295"/>
            <p14:sldId id="294"/>
            <p14:sldId id="293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C000"/>
    <a:srgbClr val="92D050"/>
    <a:srgbClr val="4472C4"/>
    <a:srgbClr val="FFFF00"/>
    <a:srgbClr val="FF0000"/>
    <a:srgbClr val="8FAADC"/>
    <a:srgbClr val="266AB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A35870-BC43-4201-8D96-9D11A8C17949}" v="23" dt="2020-11-19T22:55:21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9932" autoAdjust="0"/>
  </p:normalViewPr>
  <p:slideViewPr>
    <p:cSldViewPr snapToGrid="0">
      <p:cViewPr varScale="1">
        <p:scale>
          <a:sx n="115" d="100"/>
          <a:sy n="115" d="100"/>
        </p:scale>
        <p:origin x="1016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Dammeyer" userId="02826360fe302683" providerId="LiveId" clId="{58A35870-BC43-4201-8D96-9D11A8C17949}"/>
    <pc:docChg chg="undo redo custSel addSld delSld modSld sldOrd delMainMaster modSection">
      <pc:chgData name="André Dammeyer" userId="02826360fe302683" providerId="LiveId" clId="{58A35870-BC43-4201-8D96-9D11A8C17949}" dt="2020-11-19T23:00:03.298" v="104" actId="20577"/>
      <pc:docMkLst>
        <pc:docMk/>
      </pc:docMkLst>
      <pc:sldChg chg="addSp delSp modSp mod modClrScheme chgLayout">
        <pc:chgData name="André Dammeyer" userId="02826360fe302683" providerId="LiveId" clId="{58A35870-BC43-4201-8D96-9D11A8C17949}" dt="2020-11-19T22:48:26.817" v="33"/>
        <pc:sldMkLst>
          <pc:docMk/>
          <pc:sldMk cId="561408211" sldId="256"/>
        </pc:sldMkLst>
        <pc:spChg chg="add del mod">
          <ac:chgData name="André Dammeyer" userId="02826360fe302683" providerId="LiveId" clId="{58A35870-BC43-4201-8D96-9D11A8C17949}" dt="2020-11-19T22:48:26.293" v="32" actId="478"/>
          <ac:spMkLst>
            <pc:docMk/>
            <pc:sldMk cId="561408211" sldId="256"/>
            <ac:spMk id="2" creationId="{ADAC0512-B7C5-4305-99DB-BC1F17F1EA21}"/>
          </ac:spMkLst>
        </pc:spChg>
        <pc:spChg chg="add mod">
          <ac:chgData name="André Dammeyer" userId="02826360fe302683" providerId="LiveId" clId="{58A35870-BC43-4201-8D96-9D11A8C17949}" dt="2020-11-19T22:48:26.817" v="33"/>
          <ac:spMkLst>
            <pc:docMk/>
            <pc:sldMk cId="561408211" sldId="256"/>
            <ac:spMk id="7" creationId="{EED01AB0-3ADC-48BD-A11F-679643345394}"/>
          </ac:spMkLst>
        </pc:spChg>
        <pc:spChg chg="del">
          <ac:chgData name="André Dammeyer" userId="02826360fe302683" providerId="LiveId" clId="{58A35870-BC43-4201-8D96-9D11A8C17949}" dt="2020-11-19T22:48:09.462" v="30" actId="478"/>
          <ac:spMkLst>
            <pc:docMk/>
            <pc:sldMk cId="561408211" sldId="256"/>
            <ac:spMk id="12" creationId="{1BEDDB5C-E0E0-4717-86F8-64C088B93B39}"/>
          </ac:spMkLst>
        </pc:spChg>
        <pc:spChg chg="del">
          <ac:chgData name="André Dammeyer" userId="02826360fe302683" providerId="LiveId" clId="{58A35870-BC43-4201-8D96-9D11A8C17949}" dt="2020-11-19T22:48:01.563" v="28" actId="478"/>
          <ac:spMkLst>
            <pc:docMk/>
            <pc:sldMk cId="561408211" sldId="256"/>
            <ac:spMk id="14" creationId="{07BF079C-3561-4CE8-839E-6AD019298FD9}"/>
          </ac:spMkLst>
        </pc:spChg>
        <pc:picChg chg="add mod">
          <ac:chgData name="André Dammeyer" userId="02826360fe302683" providerId="LiveId" clId="{58A35870-BC43-4201-8D96-9D11A8C17949}" dt="2020-11-19T22:48:26.817" v="33"/>
          <ac:picMkLst>
            <pc:docMk/>
            <pc:sldMk cId="561408211" sldId="256"/>
            <ac:picMk id="6" creationId="{AECFFC2C-780E-4A09-BC09-8BF377597AC3}"/>
          </ac:picMkLst>
        </pc:picChg>
        <pc:picChg chg="del">
          <ac:chgData name="André Dammeyer" userId="02826360fe302683" providerId="LiveId" clId="{58A35870-BC43-4201-8D96-9D11A8C17949}" dt="2020-11-19T22:48:07.349" v="29" actId="478"/>
          <ac:picMkLst>
            <pc:docMk/>
            <pc:sldMk cId="561408211" sldId="256"/>
            <ac:picMk id="10" creationId="{49F329F9-66A6-4CF3-82A7-A6D788BF6DB6}"/>
          </ac:picMkLst>
        </pc:picChg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3359234056" sldId="257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2731050908" sldId="258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2921544967" sldId="259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2782893640" sldId="260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2669910259" sldId="261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3703466333" sldId="262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1914293354" sldId="263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2668118322" sldId="264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219668016" sldId="265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1210808307" sldId="266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1136370571" sldId="267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253918898" sldId="268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974528176" sldId="269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191854042" sldId="270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1311575768" sldId="271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1811682058" sldId="272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3009556947" sldId="273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4038996116" sldId="274"/>
        </pc:sldMkLst>
      </pc:sldChg>
      <pc:sldChg chg="del">
        <pc:chgData name="André Dammeyer" userId="02826360fe302683" providerId="LiveId" clId="{58A35870-BC43-4201-8D96-9D11A8C17949}" dt="2020-11-19T22:47:57.969" v="27" actId="47"/>
        <pc:sldMkLst>
          <pc:docMk/>
          <pc:sldMk cId="1824409267" sldId="275"/>
        </pc:sldMkLst>
      </pc:sldChg>
      <pc:sldChg chg="modSp mod">
        <pc:chgData name="André Dammeyer" userId="02826360fe302683" providerId="LiveId" clId="{58A35870-BC43-4201-8D96-9D11A8C17949}" dt="2020-11-19T23:00:03.298" v="104" actId="20577"/>
        <pc:sldMkLst>
          <pc:docMk/>
          <pc:sldMk cId="2592550507" sldId="278"/>
        </pc:sldMkLst>
        <pc:spChg chg="mod">
          <ac:chgData name="André Dammeyer" userId="02826360fe302683" providerId="LiveId" clId="{58A35870-BC43-4201-8D96-9D11A8C17949}" dt="2020-11-19T23:00:03.298" v="104" actId="20577"/>
          <ac:spMkLst>
            <pc:docMk/>
            <pc:sldMk cId="2592550507" sldId="278"/>
            <ac:spMk id="4" creationId="{1633149B-D9BA-465D-B117-6D143EE72B59}"/>
          </ac:spMkLst>
        </pc:spChg>
        <pc:spChg chg="mod">
          <ac:chgData name="André Dammeyer" userId="02826360fe302683" providerId="LiveId" clId="{58A35870-BC43-4201-8D96-9D11A8C17949}" dt="2020-11-19T22:47:46.310" v="26" actId="20577"/>
          <ac:spMkLst>
            <pc:docMk/>
            <pc:sldMk cId="2592550507" sldId="278"/>
            <ac:spMk id="6" creationId="{80BFE6E2-CF11-4113-8583-CC5BFEBBA43C}"/>
          </ac:spMkLst>
        </pc:spChg>
      </pc:sldChg>
      <pc:sldChg chg="addSp delSp modSp add">
        <pc:chgData name="André Dammeyer" userId="02826360fe302683" providerId="LiveId" clId="{58A35870-BC43-4201-8D96-9D11A8C17949}" dt="2020-11-19T22:48:44.267" v="36"/>
        <pc:sldMkLst>
          <pc:docMk/>
          <pc:sldMk cId="823729195" sldId="279"/>
        </pc:sldMkLst>
        <pc:spChg chg="add mod">
          <ac:chgData name="André Dammeyer" userId="02826360fe302683" providerId="LiveId" clId="{58A35870-BC43-4201-8D96-9D11A8C17949}" dt="2020-11-19T22:48:44.267" v="36"/>
          <ac:spMkLst>
            <pc:docMk/>
            <pc:sldMk cId="823729195" sldId="279"/>
            <ac:spMk id="4" creationId="{F6BCD398-BF16-428A-9383-547F0FBEE1B0}"/>
          </ac:spMkLst>
        </pc:spChg>
        <pc:spChg chg="del">
          <ac:chgData name="André Dammeyer" userId="02826360fe302683" providerId="LiveId" clId="{58A35870-BC43-4201-8D96-9D11A8C17949}" dt="2020-11-19T22:48:43.597" v="35" actId="478"/>
          <ac:spMkLst>
            <pc:docMk/>
            <pc:sldMk cId="823729195" sldId="279"/>
            <ac:spMk id="7" creationId="{EED01AB0-3ADC-48BD-A11F-679643345394}"/>
          </ac:spMkLst>
        </pc:spChg>
        <pc:picChg chg="add mod">
          <ac:chgData name="André Dammeyer" userId="02826360fe302683" providerId="LiveId" clId="{58A35870-BC43-4201-8D96-9D11A8C17949}" dt="2020-11-19T22:48:44.267" v="36"/>
          <ac:picMkLst>
            <pc:docMk/>
            <pc:sldMk cId="823729195" sldId="279"/>
            <ac:picMk id="5" creationId="{491A7B7D-B098-4A18-834B-DF185D6F2B14}"/>
          </ac:picMkLst>
        </pc:picChg>
        <pc:picChg chg="del">
          <ac:chgData name="André Dammeyer" userId="02826360fe302683" providerId="LiveId" clId="{58A35870-BC43-4201-8D96-9D11A8C17949}" dt="2020-11-19T22:48:43.597" v="35" actId="478"/>
          <ac:picMkLst>
            <pc:docMk/>
            <pc:sldMk cId="823729195" sldId="279"/>
            <ac:picMk id="6" creationId="{AECFFC2C-780E-4A09-BC09-8BF377597AC3}"/>
          </ac:picMkLst>
        </pc:picChg>
      </pc:sldChg>
      <pc:sldChg chg="addSp delSp modSp add mod">
        <pc:chgData name="André Dammeyer" userId="02826360fe302683" providerId="LiveId" clId="{58A35870-BC43-4201-8D96-9D11A8C17949}" dt="2020-11-19T22:49:03.074" v="40"/>
        <pc:sldMkLst>
          <pc:docMk/>
          <pc:sldMk cId="2963782427" sldId="280"/>
        </pc:sldMkLst>
        <pc:spChg chg="del">
          <ac:chgData name="André Dammeyer" userId="02826360fe302683" providerId="LiveId" clId="{58A35870-BC43-4201-8D96-9D11A8C17949}" dt="2020-11-19T22:49:00.445" v="38" actId="478"/>
          <ac:spMkLst>
            <pc:docMk/>
            <pc:sldMk cId="2963782427" sldId="280"/>
            <ac:spMk id="4" creationId="{F6BCD398-BF16-428A-9383-547F0FBEE1B0}"/>
          </ac:spMkLst>
        </pc:spChg>
        <pc:spChg chg="add mod">
          <ac:chgData name="André Dammeyer" userId="02826360fe302683" providerId="LiveId" clId="{58A35870-BC43-4201-8D96-9D11A8C17949}" dt="2020-11-19T22:49:03.074" v="40"/>
          <ac:spMkLst>
            <pc:docMk/>
            <pc:sldMk cId="2963782427" sldId="280"/>
            <ac:spMk id="6" creationId="{D8F90D40-9208-4BF7-9330-19DC892BDF13}"/>
          </ac:spMkLst>
        </pc:spChg>
        <pc:picChg chg="del">
          <ac:chgData name="André Dammeyer" userId="02826360fe302683" providerId="LiveId" clId="{58A35870-BC43-4201-8D96-9D11A8C17949}" dt="2020-11-19T22:49:02.527" v="39" actId="478"/>
          <ac:picMkLst>
            <pc:docMk/>
            <pc:sldMk cId="2963782427" sldId="280"/>
            <ac:picMk id="5" creationId="{491A7B7D-B098-4A18-834B-DF185D6F2B14}"/>
          </ac:picMkLst>
        </pc:picChg>
        <pc:picChg chg="add mod">
          <ac:chgData name="André Dammeyer" userId="02826360fe302683" providerId="LiveId" clId="{58A35870-BC43-4201-8D96-9D11A8C17949}" dt="2020-11-19T22:49:03.074" v="40"/>
          <ac:picMkLst>
            <pc:docMk/>
            <pc:sldMk cId="2963782427" sldId="280"/>
            <ac:picMk id="7" creationId="{E523311B-DCF4-4905-B989-56B709C34970}"/>
          </ac:picMkLst>
        </pc:picChg>
      </pc:sldChg>
      <pc:sldChg chg="addSp delSp modSp add mod">
        <pc:chgData name="André Dammeyer" userId="02826360fe302683" providerId="LiveId" clId="{58A35870-BC43-4201-8D96-9D11A8C17949}" dt="2020-11-19T22:49:31.643" v="46" actId="14100"/>
        <pc:sldMkLst>
          <pc:docMk/>
          <pc:sldMk cId="7918159" sldId="281"/>
        </pc:sldMkLst>
        <pc:spChg chg="add mod">
          <ac:chgData name="André Dammeyer" userId="02826360fe302683" providerId="LiveId" clId="{58A35870-BC43-4201-8D96-9D11A8C17949}" dt="2020-11-19T22:49:31.643" v="46" actId="14100"/>
          <ac:spMkLst>
            <pc:docMk/>
            <pc:sldMk cId="7918159" sldId="281"/>
            <ac:spMk id="4" creationId="{115F6EF2-49BB-4E8A-A3A0-C51EF4D74F33}"/>
          </ac:spMkLst>
        </pc:spChg>
        <pc:spChg chg="del">
          <ac:chgData name="André Dammeyer" userId="02826360fe302683" providerId="LiveId" clId="{58A35870-BC43-4201-8D96-9D11A8C17949}" dt="2020-11-19T22:49:20.403" v="42" actId="478"/>
          <ac:spMkLst>
            <pc:docMk/>
            <pc:sldMk cId="7918159" sldId="281"/>
            <ac:spMk id="6" creationId="{D8F90D40-9208-4BF7-9330-19DC892BDF13}"/>
          </ac:spMkLst>
        </pc:spChg>
        <pc:picChg chg="add mod">
          <ac:chgData name="André Dammeyer" userId="02826360fe302683" providerId="LiveId" clId="{58A35870-BC43-4201-8D96-9D11A8C17949}" dt="2020-11-19T22:49:27.643" v="45" actId="14100"/>
          <ac:picMkLst>
            <pc:docMk/>
            <pc:sldMk cId="7918159" sldId="281"/>
            <ac:picMk id="5" creationId="{F011F58C-B433-4913-A7FC-B0792A119DAD}"/>
          </ac:picMkLst>
        </pc:picChg>
        <pc:picChg chg="del">
          <ac:chgData name="André Dammeyer" userId="02826360fe302683" providerId="LiveId" clId="{58A35870-BC43-4201-8D96-9D11A8C17949}" dt="2020-11-19T22:49:20.403" v="42" actId="478"/>
          <ac:picMkLst>
            <pc:docMk/>
            <pc:sldMk cId="7918159" sldId="281"/>
            <ac:picMk id="7" creationId="{E523311B-DCF4-4905-B989-56B709C34970}"/>
          </ac:picMkLst>
        </pc:picChg>
        <pc:picChg chg="add mod">
          <ac:chgData name="André Dammeyer" userId="02826360fe302683" providerId="LiveId" clId="{58A35870-BC43-4201-8D96-9D11A8C17949}" dt="2020-11-19T22:49:27.643" v="45" actId="14100"/>
          <ac:picMkLst>
            <pc:docMk/>
            <pc:sldMk cId="7918159" sldId="281"/>
            <ac:picMk id="8" creationId="{3890197A-3FC9-4697-99A9-D9DBFA1F4E6E}"/>
          </ac:picMkLst>
        </pc:picChg>
      </pc:sldChg>
      <pc:sldChg chg="addSp delSp modSp new mod">
        <pc:chgData name="André Dammeyer" userId="02826360fe302683" providerId="LiveId" clId="{58A35870-BC43-4201-8D96-9D11A8C17949}" dt="2020-11-19T22:49:47.027" v="49"/>
        <pc:sldMkLst>
          <pc:docMk/>
          <pc:sldMk cId="827887614" sldId="282"/>
        </pc:sldMkLst>
        <pc:spChg chg="del">
          <ac:chgData name="André Dammeyer" userId="02826360fe302683" providerId="LiveId" clId="{58A35870-BC43-4201-8D96-9D11A8C17949}" dt="2020-11-19T22:49:46.560" v="48" actId="478"/>
          <ac:spMkLst>
            <pc:docMk/>
            <pc:sldMk cId="827887614" sldId="282"/>
            <ac:spMk id="2" creationId="{687C8C5B-429D-4E32-AF2A-F3C914D16265}"/>
          </ac:spMkLst>
        </pc:spChg>
        <pc:picChg chg="add mod">
          <ac:chgData name="André Dammeyer" userId="02826360fe302683" providerId="LiveId" clId="{58A35870-BC43-4201-8D96-9D11A8C17949}" dt="2020-11-19T22:49:47.027" v="49"/>
          <ac:picMkLst>
            <pc:docMk/>
            <pc:sldMk cId="827887614" sldId="282"/>
            <ac:picMk id="3" creationId="{A9E9F6A1-E5C8-4A30-8B63-A9D2E9E69312}"/>
          </ac:picMkLst>
        </pc:picChg>
        <pc:picChg chg="add mod">
          <ac:chgData name="André Dammeyer" userId="02826360fe302683" providerId="LiveId" clId="{58A35870-BC43-4201-8D96-9D11A8C17949}" dt="2020-11-19T22:49:47.027" v="49"/>
          <ac:picMkLst>
            <pc:docMk/>
            <pc:sldMk cId="827887614" sldId="282"/>
            <ac:picMk id="4" creationId="{3CDBB16E-2A50-4DDD-BD10-361C40D1EF15}"/>
          </ac:picMkLst>
        </pc:picChg>
        <pc:picChg chg="add mod">
          <ac:chgData name="André Dammeyer" userId="02826360fe302683" providerId="LiveId" clId="{58A35870-BC43-4201-8D96-9D11A8C17949}" dt="2020-11-19T22:49:47.027" v="49"/>
          <ac:picMkLst>
            <pc:docMk/>
            <pc:sldMk cId="827887614" sldId="282"/>
            <ac:picMk id="5" creationId="{A9B015EC-579D-4B89-9E7E-6F5D5D6DBDC3}"/>
          </ac:picMkLst>
        </pc:picChg>
      </pc:sldChg>
      <pc:sldChg chg="addSp delSp modSp new mod">
        <pc:chgData name="André Dammeyer" userId="02826360fe302683" providerId="LiveId" clId="{58A35870-BC43-4201-8D96-9D11A8C17949}" dt="2020-11-19T22:50:04.018" v="52"/>
        <pc:sldMkLst>
          <pc:docMk/>
          <pc:sldMk cId="3310509622" sldId="283"/>
        </pc:sldMkLst>
        <pc:spChg chg="del">
          <ac:chgData name="André Dammeyer" userId="02826360fe302683" providerId="LiveId" clId="{58A35870-BC43-4201-8D96-9D11A8C17949}" dt="2020-11-19T22:50:03.289" v="51" actId="478"/>
          <ac:spMkLst>
            <pc:docMk/>
            <pc:sldMk cId="3310509622" sldId="283"/>
            <ac:spMk id="2" creationId="{9B76F272-4040-445B-922A-E563C987FAC2}"/>
          </ac:spMkLst>
        </pc:spChg>
        <pc:spChg chg="add mod">
          <ac:chgData name="André Dammeyer" userId="02826360fe302683" providerId="LiveId" clId="{58A35870-BC43-4201-8D96-9D11A8C17949}" dt="2020-11-19T22:50:04.018" v="52"/>
          <ac:spMkLst>
            <pc:docMk/>
            <pc:sldMk cId="3310509622" sldId="283"/>
            <ac:spMk id="6" creationId="{F3E4F3BF-3D07-40F6-BCDC-1B47E65C602B}"/>
          </ac:spMkLst>
        </pc:spChg>
        <pc:picChg chg="add mod">
          <ac:chgData name="André Dammeyer" userId="02826360fe302683" providerId="LiveId" clId="{58A35870-BC43-4201-8D96-9D11A8C17949}" dt="2020-11-19T22:50:04.018" v="52"/>
          <ac:picMkLst>
            <pc:docMk/>
            <pc:sldMk cId="3310509622" sldId="283"/>
            <ac:picMk id="3" creationId="{39DA317F-B8A9-42CE-83C3-8F53B4879B4E}"/>
          </ac:picMkLst>
        </pc:picChg>
        <pc:picChg chg="add mod">
          <ac:chgData name="André Dammeyer" userId="02826360fe302683" providerId="LiveId" clId="{58A35870-BC43-4201-8D96-9D11A8C17949}" dt="2020-11-19T22:50:04.018" v="52"/>
          <ac:picMkLst>
            <pc:docMk/>
            <pc:sldMk cId="3310509622" sldId="283"/>
            <ac:picMk id="4" creationId="{56A03C52-956F-4DE8-B347-99979219545C}"/>
          </ac:picMkLst>
        </pc:picChg>
        <pc:picChg chg="add mod">
          <ac:chgData name="André Dammeyer" userId="02826360fe302683" providerId="LiveId" clId="{58A35870-BC43-4201-8D96-9D11A8C17949}" dt="2020-11-19T22:50:04.018" v="52"/>
          <ac:picMkLst>
            <pc:docMk/>
            <pc:sldMk cId="3310509622" sldId="283"/>
            <ac:picMk id="5" creationId="{1FF9D54C-908C-4E1D-88FB-0FE5F968990F}"/>
          </ac:picMkLst>
        </pc:picChg>
        <pc:picChg chg="add mod">
          <ac:chgData name="André Dammeyer" userId="02826360fe302683" providerId="LiveId" clId="{58A35870-BC43-4201-8D96-9D11A8C17949}" dt="2020-11-19T22:50:04.018" v="52"/>
          <ac:picMkLst>
            <pc:docMk/>
            <pc:sldMk cId="3310509622" sldId="283"/>
            <ac:picMk id="7" creationId="{7F4A6B67-43E1-4C6A-B1D3-B28E5BDF8F74}"/>
          </ac:picMkLst>
        </pc:picChg>
      </pc:sldChg>
      <pc:sldChg chg="addSp delSp modSp new mod">
        <pc:chgData name="André Dammeyer" userId="02826360fe302683" providerId="LiveId" clId="{58A35870-BC43-4201-8D96-9D11A8C17949}" dt="2020-11-19T22:50:25.019" v="55"/>
        <pc:sldMkLst>
          <pc:docMk/>
          <pc:sldMk cId="2528407004" sldId="284"/>
        </pc:sldMkLst>
        <pc:spChg chg="del">
          <ac:chgData name="André Dammeyer" userId="02826360fe302683" providerId="LiveId" clId="{58A35870-BC43-4201-8D96-9D11A8C17949}" dt="2020-11-19T22:50:24.404" v="54" actId="478"/>
          <ac:spMkLst>
            <pc:docMk/>
            <pc:sldMk cId="2528407004" sldId="284"/>
            <ac:spMk id="2" creationId="{3CA884C2-6727-4BBB-BAE0-5C693C453CA6}"/>
          </ac:spMkLst>
        </pc:spChg>
        <pc:picChg chg="add mod">
          <ac:chgData name="André Dammeyer" userId="02826360fe302683" providerId="LiveId" clId="{58A35870-BC43-4201-8D96-9D11A8C17949}" dt="2020-11-19T22:50:25.019" v="55"/>
          <ac:picMkLst>
            <pc:docMk/>
            <pc:sldMk cId="2528407004" sldId="284"/>
            <ac:picMk id="3" creationId="{99D71E2F-AFEA-4266-8D17-DA0BF8374150}"/>
          </ac:picMkLst>
        </pc:picChg>
        <pc:picChg chg="add mod">
          <ac:chgData name="André Dammeyer" userId="02826360fe302683" providerId="LiveId" clId="{58A35870-BC43-4201-8D96-9D11A8C17949}" dt="2020-11-19T22:50:25.019" v="55"/>
          <ac:picMkLst>
            <pc:docMk/>
            <pc:sldMk cId="2528407004" sldId="284"/>
            <ac:picMk id="4" creationId="{0335DEF0-301B-4280-8463-448DE365889F}"/>
          </ac:picMkLst>
        </pc:picChg>
      </pc:sldChg>
      <pc:sldChg chg="addSp delSp modSp new mod">
        <pc:chgData name="André Dammeyer" userId="02826360fe302683" providerId="LiveId" clId="{58A35870-BC43-4201-8D96-9D11A8C17949}" dt="2020-11-19T22:50:47.147" v="58"/>
        <pc:sldMkLst>
          <pc:docMk/>
          <pc:sldMk cId="2731740150" sldId="285"/>
        </pc:sldMkLst>
        <pc:spChg chg="del">
          <ac:chgData name="André Dammeyer" userId="02826360fe302683" providerId="LiveId" clId="{58A35870-BC43-4201-8D96-9D11A8C17949}" dt="2020-11-19T22:50:46.557" v="57" actId="478"/>
          <ac:spMkLst>
            <pc:docMk/>
            <pc:sldMk cId="2731740150" sldId="285"/>
            <ac:spMk id="2" creationId="{64A9DC09-B1B1-4DAA-AA74-80C6EA91EDF2}"/>
          </ac:spMkLst>
        </pc:spChg>
        <pc:picChg chg="add mod">
          <ac:chgData name="André Dammeyer" userId="02826360fe302683" providerId="LiveId" clId="{58A35870-BC43-4201-8D96-9D11A8C17949}" dt="2020-11-19T22:50:47.147" v="58"/>
          <ac:picMkLst>
            <pc:docMk/>
            <pc:sldMk cId="2731740150" sldId="285"/>
            <ac:picMk id="3" creationId="{D46E6120-9F45-4DDC-9D74-2342980B4152}"/>
          </ac:picMkLst>
        </pc:picChg>
      </pc:sldChg>
      <pc:sldChg chg="addSp delSp modSp new mod">
        <pc:chgData name="André Dammeyer" userId="02826360fe302683" providerId="LiveId" clId="{58A35870-BC43-4201-8D96-9D11A8C17949}" dt="2020-11-19T22:51:10.785" v="61"/>
        <pc:sldMkLst>
          <pc:docMk/>
          <pc:sldMk cId="2266693863" sldId="286"/>
        </pc:sldMkLst>
        <pc:spChg chg="del">
          <ac:chgData name="André Dammeyer" userId="02826360fe302683" providerId="LiveId" clId="{58A35870-BC43-4201-8D96-9D11A8C17949}" dt="2020-11-19T22:51:10.181" v="60" actId="478"/>
          <ac:spMkLst>
            <pc:docMk/>
            <pc:sldMk cId="2266693863" sldId="286"/>
            <ac:spMk id="2" creationId="{EEE36731-3067-4202-B82A-49DD8905E18D}"/>
          </ac:spMkLst>
        </pc:spChg>
        <pc:spChg chg="add mod">
          <ac:chgData name="André Dammeyer" userId="02826360fe302683" providerId="LiveId" clId="{58A35870-BC43-4201-8D96-9D11A8C17949}" dt="2020-11-19T22:51:10.785" v="61"/>
          <ac:spMkLst>
            <pc:docMk/>
            <pc:sldMk cId="2266693863" sldId="286"/>
            <ac:spMk id="4" creationId="{900168BE-02C7-4CA8-B526-CF65A04F2847}"/>
          </ac:spMkLst>
        </pc:spChg>
        <pc:picChg chg="add mod">
          <ac:chgData name="André Dammeyer" userId="02826360fe302683" providerId="LiveId" clId="{58A35870-BC43-4201-8D96-9D11A8C17949}" dt="2020-11-19T22:51:10.785" v="61"/>
          <ac:picMkLst>
            <pc:docMk/>
            <pc:sldMk cId="2266693863" sldId="286"/>
            <ac:picMk id="3" creationId="{2FDF7699-BAC9-44FC-8F40-92822FDFC74E}"/>
          </ac:picMkLst>
        </pc:picChg>
      </pc:sldChg>
      <pc:sldChg chg="addSp delSp modSp add mod">
        <pc:chgData name="André Dammeyer" userId="02826360fe302683" providerId="LiveId" clId="{58A35870-BC43-4201-8D96-9D11A8C17949}" dt="2020-11-19T22:52:11.341" v="75"/>
        <pc:sldMkLst>
          <pc:docMk/>
          <pc:sldMk cId="3162915777" sldId="287"/>
        </pc:sldMkLst>
        <pc:spChg chg="del">
          <ac:chgData name="André Dammeyer" userId="02826360fe302683" providerId="LiveId" clId="{58A35870-BC43-4201-8D96-9D11A8C17949}" dt="2020-11-19T22:51:41.828" v="63" actId="478"/>
          <ac:spMkLst>
            <pc:docMk/>
            <pc:sldMk cId="3162915777" sldId="287"/>
            <ac:spMk id="4" creationId="{900168BE-02C7-4CA8-B526-CF65A04F2847}"/>
          </ac:spMkLst>
        </pc:spChg>
        <pc:spChg chg="add mod">
          <ac:chgData name="André Dammeyer" userId="02826360fe302683" providerId="LiveId" clId="{58A35870-BC43-4201-8D96-9D11A8C17949}" dt="2020-11-19T22:52:08.783" v="74" actId="14100"/>
          <ac:spMkLst>
            <pc:docMk/>
            <pc:sldMk cId="3162915777" sldId="287"/>
            <ac:spMk id="6" creationId="{C86D0B64-1907-47A4-93AE-C2A128E06CFD}"/>
          </ac:spMkLst>
        </pc:spChg>
        <pc:spChg chg="add del mod">
          <ac:chgData name="André Dammeyer" userId="02826360fe302683" providerId="LiveId" clId="{58A35870-BC43-4201-8D96-9D11A8C17949}" dt="2020-11-19T22:52:00.017" v="65" actId="21"/>
          <ac:spMkLst>
            <pc:docMk/>
            <pc:sldMk cId="3162915777" sldId="287"/>
            <ac:spMk id="7" creationId="{FAD16006-7548-449E-9143-0FD685E3B3EE}"/>
          </ac:spMkLst>
        </pc:spChg>
        <pc:spChg chg="add mod">
          <ac:chgData name="André Dammeyer" userId="02826360fe302683" providerId="LiveId" clId="{58A35870-BC43-4201-8D96-9D11A8C17949}" dt="2020-11-19T22:52:11.341" v="75"/>
          <ac:spMkLst>
            <pc:docMk/>
            <pc:sldMk cId="3162915777" sldId="287"/>
            <ac:spMk id="8" creationId="{C87DAD41-C492-4ED4-83B1-72527D4C5F98}"/>
          </ac:spMkLst>
        </pc:spChg>
        <pc:picChg chg="del">
          <ac:chgData name="André Dammeyer" userId="02826360fe302683" providerId="LiveId" clId="{58A35870-BC43-4201-8D96-9D11A8C17949}" dt="2020-11-19T22:51:41.828" v="63" actId="478"/>
          <ac:picMkLst>
            <pc:docMk/>
            <pc:sldMk cId="3162915777" sldId="287"/>
            <ac:picMk id="3" creationId="{2FDF7699-BAC9-44FC-8F40-92822FDFC74E}"/>
          </ac:picMkLst>
        </pc:picChg>
        <pc:picChg chg="add mod">
          <ac:chgData name="André Dammeyer" userId="02826360fe302683" providerId="LiveId" clId="{58A35870-BC43-4201-8D96-9D11A8C17949}" dt="2020-11-19T22:51:43.185" v="64"/>
          <ac:picMkLst>
            <pc:docMk/>
            <pc:sldMk cId="3162915777" sldId="287"/>
            <ac:picMk id="5" creationId="{A00DC861-AABF-4028-9A14-889E28DA27F5}"/>
          </ac:picMkLst>
        </pc:picChg>
      </pc:sldChg>
      <pc:sldChg chg="addSp delSp modSp new mod">
        <pc:chgData name="André Dammeyer" userId="02826360fe302683" providerId="LiveId" clId="{58A35870-BC43-4201-8D96-9D11A8C17949}" dt="2020-11-19T22:52:29.569" v="78"/>
        <pc:sldMkLst>
          <pc:docMk/>
          <pc:sldMk cId="3706184100" sldId="288"/>
        </pc:sldMkLst>
        <pc:spChg chg="del">
          <ac:chgData name="André Dammeyer" userId="02826360fe302683" providerId="LiveId" clId="{58A35870-BC43-4201-8D96-9D11A8C17949}" dt="2020-11-19T22:52:28.663" v="77" actId="478"/>
          <ac:spMkLst>
            <pc:docMk/>
            <pc:sldMk cId="3706184100" sldId="288"/>
            <ac:spMk id="2" creationId="{350A0BAD-86AD-4CB1-A3FD-87AAEE3FBE70}"/>
          </ac:spMkLst>
        </pc:spChg>
        <pc:spChg chg="add mod">
          <ac:chgData name="André Dammeyer" userId="02826360fe302683" providerId="LiveId" clId="{58A35870-BC43-4201-8D96-9D11A8C17949}" dt="2020-11-19T22:52:29.569" v="78"/>
          <ac:spMkLst>
            <pc:docMk/>
            <pc:sldMk cId="3706184100" sldId="288"/>
            <ac:spMk id="3" creationId="{A203E105-C5B0-4A0A-A70A-8B1B40BB4898}"/>
          </ac:spMkLst>
        </pc:spChg>
        <pc:picChg chg="add mod">
          <ac:chgData name="André Dammeyer" userId="02826360fe302683" providerId="LiveId" clId="{58A35870-BC43-4201-8D96-9D11A8C17949}" dt="2020-11-19T22:52:29.569" v="78"/>
          <ac:picMkLst>
            <pc:docMk/>
            <pc:sldMk cId="3706184100" sldId="288"/>
            <ac:picMk id="4" creationId="{07D8C4C6-DBF5-4F38-B9DD-5210F0B22AAC}"/>
          </ac:picMkLst>
        </pc:picChg>
      </pc:sldChg>
      <pc:sldChg chg="addSp delSp modSp new mod">
        <pc:chgData name="André Dammeyer" userId="02826360fe302683" providerId="LiveId" clId="{58A35870-BC43-4201-8D96-9D11A8C17949}" dt="2020-11-19T22:52:50.693" v="81"/>
        <pc:sldMkLst>
          <pc:docMk/>
          <pc:sldMk cId="954998284" sldId="289"/>
        </pc:sldMkLst>
        <pc:spChg chg="del">
          <ac:chgData name="André Dammeyer" userId="02826360fe302683" providerId="LiveId" clId="{58A35870-BC43-4201-8D96-9D11A8C17949}" dt="2020-11-19T22:52:50.060" v="80" actId="478"/>
          <ac:spMkLst>
            <pc:docMk/>
            <pc:sldMk cId="954998284" sldId="289"/>
            <ac:spMk id="2" creationId="{EE8F1C18-72F8-433A-B3C1-68C195ACEC38}"/>
          </ac:spMkLst>
        </pc:spChg>
        <pc:picChg chg="add mod">
          <ac:chgData name="André Dammeyer" userId="02826360fe302683" providerId="LiveId" clId="{58A35870-BC43-4201-8D96-9D11A8C17949}" dt="2020-11-19T22:52:50.693" v="81"/>
          <ac:picMkLst>
            <pc:docMk/>
            <pc:sldMk cId="954998284" sldId="289"/>
            <ac:picMk id="3" creationId="{82FF7A1E-BFBB-4A37-8F32-C9F92216B40A}"/>
          </ac:picMkLst>
        </pc:picChg>
      </pc:sldChg>
      <pc:sldChg chg="addSp delSp modSp new mod">
        <pc:chgData name="André Dammeyer" userId="02826360fe302683" providerId="LiveId" clId="{58A35870-BC43-4201-8D96-9D11A8C17949}" dt="2020-11-19T22:53:05.941" v="84"/>
        <pc:sldMkLst>
          <pc:docMk/>
          <pc:sldMk cId="1739705852" sldId="290"/>
        </pc:sldMkLst>
        <pc:spChg chg="del">
          <ac:chgData name="André Dammeyer" userId="02826360fe302683" providerId="LiveId" clId="{58A35870-BC43-4201-8D96-9D11A8C17949}" dt="2020-11-19T22:53:05.381" v="83" actId="478"/>
          <ac:spMkLst>
            <pc:docMk/>
            <pc:sldMk cId="1739705852" sldId="290"/>
            <ac:spMk id="2" creationId="{3DE7BA7F-87EC-4E28-B029-842AD7695412}"/>
          </ac:spMkLst>
        </pc:spChg>
        <pc:spChg chg="add mod">
          <ac:chgData name="André Dammeyer" userId="02826360fe302683" providerId="LiveId" clId="{58A35870-BC43-4201-8D96-9D11A8C17949}" dt="2020-11-19T22:53:05.941" v="84"/>
          <ac:spMkLst>
            <pc:docMk/>
            <pc:sldMk cId="1739705852" sldId="290"/>
            <ac:spMk id="3" creationId="{78BDE868-4113-4BB6-9F50-1B3C17D81DAE}"/>
          </ac:spMkLst>
        </pc:spChg>
        <pc:picChg chg="add mod">
          <ac:chgData name="André Dammeyer" userId="02826360fe302683" providerId="LiveId" clId="{58A35870-BC43-4201-8D96-9D11A8C17949}" dt="2020-11-19T22:53:05.941" v="84"/>
          <ac:picMkLst>
            <pc:docMk/>
            <pc:sldMk cId="1739705852" sldId="290"/>
            <ac:picMk id="4" creationId="{266DFDE2-5E4E-473F-B510-4EB83F9705DB}"/>
          </ac:picMkLst>
        </pc:picChg>
      </pc:sldChg>
      <pc:sldChg chg="addSp delSp modSp new mod">
        <pc:chgData name="André Dammeyer" userId="02826360fe302683" providerId="LiveId" clId="{58A35870-BC43-4201-8D96-9D11A8C17949}" dt="2020-11-19T22:53:22.005" v="87"/>
        <pc:sldMkLst>
          <pc:docMk/>
          <pc:sldMk cId="2267345978" sldId="291"/>
        </pc:sldMkLst>
        <pc:spChg chg="del">
          <ac:chgData name="André Dammeyer" userId="02826360fe302683" providerId="LiveId" clId="{58A35870-BC43-4201-8D96-9D11A8C17949}" dt="2020-11-19T22:53:21.403" v="86" actId="478"/>
          <ac:spMkLst>
            <pc:docMk/>
            <pc:sldMk cId="2267345978" sldId="291"/>
            <ac:spMk id="2" creationId="{F2963BB8-DF2A-4A3D-8D05-4A83A867D78E}"/>
          </ac:spMkLst>
        </pc:spChg>
        <pc:spChg chg="add mod">
          <ac:chgData name="André Dammeyer" userId="02826360fe302683" providerId="LiveId" clId="{58A35870-BC43-4201-8D96-9D11A8C17949}" dt="2020-11-19T22:53:22.005" v="87"/>
          <ac:spMkLst>
            <pc:docMk/>
            <pc:sldMk cId="2267345978" sldId="291"/>
            <ac:spMk id="4" creationId="{7F06229F-2C87-4710-8422-79BFD15DAD53}"/>
          </ac:spMkLst>
        </pc:spChg>
        <pc:picChg chg="add mod">
          <ac:chgData name="André Dammeyer" userId="02826360fe302683" providerId="LiveId" clId="{58A35870-BC43-4201-8D96-9D11A8C17949}" dt="2020-11-19T22:53:22.005" v="87"/>
          <ac:picMkLst>
            <pc:docMk/>
            <pc:sldMk cId="2267345978" sldId="291"/>
            <ac:picMk id="3" creationId="{F772A59D-E61E-4C75-9972-15D8A5E6C625}"/>
          </ac:picMkLst>
        </pc:picChg>
      </pc:sldChg>
      <pc:sldChg chg="addSp delSp modSp new mod">
        <pc:chgData name="André Dammeyer" userId="02826360fe302683" providerId="LiveId" clId="{58A35870-BC43-4201-8D96-9D11A8C17949}" dt="2020-11-19T22:54:04.002" v="97"/>
        <pc:sldMkLst>
          <pc:docMk/>
          <pc:sldMk cId="3791659863" sldId="292"/>
        </pc:sldMkLst>
        <pc:spChg chg="del">
          <ac:chgData name="André Dammeyer" userId="02826360fe302683" providerId="LiveId" clId="{58A35870-BC43-4201-8D96-9D11A8C17949}" dt="2020-11-19T22:53:30.223" v="89" actId="478"/>
          <ac:spMkLst>
            <pc:docMk/>
            <pc:sldMk cId="3791659863" sldId="292"/>
            <ac:spMk id="2" creationId="{68DC148A-AB4D-40EF-A5D6-A3135395B607}"/>
          </ac:spMkLst>
        </pc:spChg>
        <pc:spChg chg="add mod">
          <ac:chgData name="André Dammeyer" userId="02826360fe302683" providerId="LiveId" clId="{58A35870-BC43-4201-8D96-9D11A8C17949}" dt="2020-11-19T22:54:04.002" v="97"/>
          <ac:spMkLst>
            <pc:docMk/>
            <pc:sldMk cId="3791659863" sldId="292"/>
            <ac:spMk id="4" creationId="{BDD08909-FA76-47A3-81CF-D9645133C3AF}"/>
          </ac:spMkLst>
        </pc:spChg>
        <pc:picChg chg="add mod">
          <ac:chgData name="André Dammeyer" userId="02826360fe302683" providerId="LiveId" clId="{58A35870-BC43-4201-8D96-9D11A8C17949}" dt="2020-11-19T22:54:04.002" v="97"/>
          <ac:picMkLst>
            <pc:docMk/>
            <pc:sldMk cId="3791659863" sldId="292"/>
            <ac:picMk id="3" creationId="{B967C3F8-3EEE-4630-B26B-2900BB616612}"/>
          </ac:picMkLst>
        </pc:picChg>
      </pc:sldChg>
      <pc:sldChg chg="addSp modSp add">
        <pc:chgData name="André Dammeyer" userId="02826360fe302683" providerId="LiveId" clId="{58A35870-BC43-4201-8D96-9D11A8C17949}" dt="2020-11-19T22:54:58.584" v="100"/>
        <pc:sldMkLst>
          <pc:docMk/>
          <pc:sldMk cId="1571055158" sldId="293"/>
        </pc:sldMkLst>
        <pc:spChg chg="add mod">
          <ac:chgData name="André Dammeyer" userId="02826360fe302683" providerId="LiveId" clId="{58A35870-BC43-4201-8D96-9D11A8C17949}" dt="2020-11-19T22:54:58.584" v="100"/>
          <ac:spMkLst>
            <pc:docMk/>
            <pc:sldMk cId="1571055158" sldId="293"/>
            <ac:spMk id="3" creationId="{41886B06-FD80-4467-8C2D-4D11B1644BC3}"/>
          </ac:spMkLst>
        </pc:spChg>
        <pc:picChg chg="add mod">
          <ac:chgData name="André Dammeyer" userId="02826360fe302683" providerId="LiveId" clId="{58A35870-BC43-4201-8D96-9D11A8C17949}" dt="2020-11-19T22:54:58.584" v="100"/>
          <ac:picMkLst>
            <pc:docMk/>
            <pc:sldMk cId="1571055158" sldId="293"/>
            <ac:picMk id="2" creationId="{0BBFD4A3-3BF4-4197-8D29-DF9D1CF61E64}"/>
          </ac:picMkLst>
        </pc:picChg>
      </pc:sldChg>
      <pc:sldChg chg="addSp modSp add">
        <pc:chgData name="André Dammeyer" userId="02826360fe302683" providerId="LiveId" clId="{58A35870-BC43-4201-8D96-9D11A8C17949}" dt="2020-11-19T22:54:47.583" v="99"/>
        <pc:sldMkLst>
          <pc:docMk/>
          <pc:sldMk cId="2238580407" sldId="294"/>
        </pc:sldMkLst>
        <pc:spChg chg="add mod">
          <ac:chgData name="André Dammeyer" userId="02826360fe302683" providerId="LiveId" clId="{58A35870-BC43-4201-8D96-9D11A8C17949}" dt="2020-11-19T22:54:47.583" v="99"/>
          <ac:spMkLst>
            <pc:docMk/>
            <pc:sldMk cId="2238580407" sldId="294"/>
            <ac:spMk id="3" creationId="{05018FF6-D69D-4BCD-AB11-90A68836761A}"/>
          </ac:spMkLst>
        </pc:spChg>
        <pc:picChg chg="add mod">
          <ac:chgData name="André Dammeyer" userId="02826360fe302683" providerId="LiveId" clId="{58A35870-BC43-4201-8D96-9D11A8C17949}" dt="2020-11-19T22:54:47.583" v="99"/>
          <ac:picMkLst>
            <pc:docMk/>
            <pc:sldMk cId="2238580407" sldId="294"/>
            <ac:picMk id="2" creationId="{868C09D5-98D0-4E31-85B5-84050F5C67D1}"/>
          </ac:picMkLst>
        </pc:picChg>
      </pc:sldChg>
      <pc:sldChg chg="addSp modSp add">
        <pc:chgData name="André Dammeyer" userId="02826360fe302683" providerId="LiveId" clId="{58A35870-BC43-4201-8D96-9D11A8C17949}" dt="2020-11-19T22:54:23.284" v="98"/>
        <pc:sldMkLst>
          <pc:docMk/>
          <pc:sldMk cId="2709074194" sldId="295"/>
        </pc:sldMkLst>
        <pc:spChg chg="add mod">
          <ac:chgData name="André Dammeyer" userId="02826360fe302683" providerId="LiveId" clId="{58A35870-BC43-4201-8D96-9D11A8C17949}" dt="2020-11-19T22:54:23.284" v="98"/>
          <ac:spMkLst>
            <pc:docMk/>
            <pc:sldMk cId="2709074194" sldId="295"/>
            <ac:spMk id="3" creationId="{E5EAE8FF-C5FD-4EA7-A02F-F2310862BA16}"/>
          </ac:spMkLst>
        </pc:spChg>
        <pc:picChg chg="add mod">
          <ac:chgData name="André Dammeyer" userId="02826360fe302683" providerId="LiveId" clId="{58A35870-BC43-4201-8D96-9D11A8C17949}" dt="2020-11-19T22:54:23.284" v="98"/>
          <ac:picMkLst>
            <pc:docMk/>
            <pc:sldMk cId="2709074194" sldId="295"/>
            <ac:picMk id="2" creationId="{6DD6AA5F-0D71-4129-A46B-F00BA52FEE7E}"/>
          </ac:picMkLst>
        </pc:picChg>
      </pc:sldChg>
      <pc:sldChg chg="addSp modSp add ord">
        <pc:chgData name="André Dammeyer" userId="02826360fe302683" providerId="LiveId" clId="{58A35870-BC43-4201-8D96-9D11A8C17949}" dt="2020-11-19T22:53:52.768" v="96"/>
        <pc:sldMkLst>
          <pc:docMk/>
          <pc:sldMk cId="779170762" sldId="296"/>
        </pc:sldMkLst>
        <pc:spChg chg="add mod">
          <ac:chgData name="André Dammeyer" userId="02826360fe302683" providerId="LiveId" clId="{58A35870-BC43-4201-8D96-9D11A8C17949}" dt="2020-11-19T22:53:49.536" v="94"/>
          <ac:spMkLst>
            <pc:docMk/>
            <pc:sldMk cId="779170762" sldId="296"/>
            <ac:spMk id="3" creationId="{88CA4448-53AD-4D5D-BC8B-A082E3CD17A7}"/>
          </ac:spMkLst>
        </pc:spChg>
        <pc:spChg chg="add mod">
          <ac:chgData name="André Dammeyer" userId="02826360fe302683" providerId="LiveId" clId="{58A35870-BC43-4201-8D96-9D11A8C17949}" dt="2020-11-19T22:53:49.536" v="94"/>
          <ac:spMkLst>
            <pc:docMk/>
            <pc:sldMk cId="779170762" sldId="296"/>
            <ac:spMk id="4" creationId="{EB4A0DBD-5BA9-4460-ABF6-93551A8C3C37}"/>
          </ac:spMkLst>
        </pc:spChg>
        <pc:picChg chg="add mod">
          <ac:chgData name="André Dammeyer" userId="02826360fe302683" providerId="LiveId" clId="{58A35870-BC43-4201-8D96-9D11A8C17949}" dt="2020-11-19T22:53:49.536" v="94"/>
          <ac:picMkLst>
            <pc:docMk/>
            <pc:sldMk cId="779170762" sldId="296"/>
            <ac:picMk id="2" creationId="{9DC2617A-F2A2-43B6-B18F-62A096E587B2}"/>
          </ac:picMkLst>
        </pc:picChg>
      </pc:sldChg>
      <pc:sldChg chg="addSp delSp modSp add mod">
        <pc:chgData name="André Dammeyer" userId="02826360fe302683" providerId="LiveId" clId="{58A35870-BC43-4201-8D96-9D11A8C17949}" dt="2020-11-19T22:55:21.617" v="103"/>
        <pc:sldMkLst>
          <pc:docMk/>
          <pc:sldMk cId="3083043533" sldId="297"/>
        </pc:sldMkLst>
        <pc:spChg chg="del">
          <ac:chgData name="André Dammeyer" userId="02826360fe302683" providerId="LiveId" clId="{58A35870-BC43-4201-8D96-9D11A8C17949}" dt="2020-11-19T22:55:10.137" v="102" actId="478"/>
          <ac:spMkLst>
            <pc:docMk/>
            <pc:sldMk cId="3083043533" sldId="297"/>
            <ac:spMk id="3" creationId="{41886B06-FD80-4467-8C2D-4D11B1644BC3}"/>
          </ac:spMkLst>
        </pc:spChg>
        <pc:spChg chg="add mod">
          <ac:chgData name="André Dammeyer" userId="02826360fe302683" providerId="LiveId" clId="{58A35870-BC43-4201-8D96-9D11A8C17949}" dt="2020-11-19T22:55:21.617" v="103"/>
          <ac:spMkLst>
            <pc:docMk/>
            <pc:sldMk cId="3083043533" sldId="297"/>
            <ac:spMk id="5" creationId="{DFCD656D-A347-49D0-A763-49C55955D51E}"/>
          </ac:spMkLst>
        </pc:spChg>
        <pc:spChg chg="add mod">
          <ac:chgData name="André Dammeyer" userId="02826360fe302683" providerId="LiveId" clId="{58A35870-BC43-4201-8D96-9D11A8C17949}" dt="2020-11-19T22:55:21.617" v="103"/>
          <ac:spMkLst>
            <pc:docMk/>
            <pc:sldMk cId="3083043533" sldId="297"/>
            <ac:spMk id="6" creationId="{AC61A269-EB35-40DE-AF2F-68EB1A8BCE8C}"/>
          </ac:spMkLst>
        </pc:spChg>
        <pc:spChg chg="add mod">
          <ac:chgData name="André Dammeyer" userId="02826360fe302683" providerId="LiveId" clId="{58A35870-BC43-4201-8D96-9D11A8C17949}" dt="2020-11-19T22:55:21.617" v="103"/>
          <ac:spMkLst>
            <pc:docMk/>
            <pc:sldMk cId="3083043533" sldId="297"/>
            <ac:spMk id="7" creationId="{09E1782C-12D0-4314-94EC-7CA2AC1F5F9B}"/>
          </ac:spMkLst>
        </pc:spChg>
        <pc:spChg chg="add mod">
          <ac:chgData name="André Dammeyer" userId="02826360fe302683" providerId="LiveId" clId="{58A35870-BC43-4201-8D96-9D11A8C17949}" dt="2020-11-19T22:55:21.617" v="103"/>
          <ac:spMkLst>
            <pc:docMk/>
            <pc:sldMk cId="3083043533" sldId="297"/>
            <ac:spMk id="8" creationId="{CFA1083B-C91D-47C5-9D5E-790488742A6C}"/>
          </ac:spMkLst>
        </pc:spChg>
        <pc:picChg chg="del">
          <ac:chgData name="André Dammeyer" userId="02826360fe302683" providerId="LiveId" clId="{58A35870-BC43-4201-8D96-9D11A8C17949}" dt="2020-11-19T22:55:10.137" v="102" actId="478"/>
          <ac:picMkLst>
            <pc:docMk/>
            <pc:sldMk cId="3083043533" sldId="297"/>
            <ac:picMk id="2" creationId="{0BBFD4A3-3BF4-4197-8D29-DF9D1CF61E64}"/>
          </ac:picMkLst>
        </pc:picChg>
        <pc:picChg chg="add mod">
          <ac:chgData name="André Dammeyer" userId="02826360fe302683" providerId="LiveId" clId="{58A35870-BC43-4201-8D96-9D11A8C17949}" dt="2020-11-19T22:55:21.617" v="103"/>
          <ac:picMkLst>
            <pc:docMk/>
            <pc:sldMk cId="3083043533" sldId="297"/>
            <ac:picMk id="4" creationId="{01F93FE9-503F-4273-A3A9-51203DB1172C}"/>
          </ac:picMkLst>
        </pc:picChg>
      </pc:sldChg>
      <pc:sldMasterChg chg="del delSldLayout">
        <pc:chgData name="André Dammeyer" userId="02826360fe302683" providerId="LiveId" clId="{58A35870-BC43-4201-8D96-9D11A8C17949}" dt="2020-11-19T22:48:15.051" v="31" actId="700"/>
        <pc:sldMasterMkLst>
          <pc:docMk/>
          <pc:sldMasterMk cId="2372501509" sldId="2147483648"/>
        </pc:sldMasterMkLst>
        <pc:sldLayoutChg chg="del">
          <pc:chgData name="André Dammeyer" userId="02826360fe302683" providerId="LiveId" clId="{58A35870-BC43-4201-8D96-9D11A8C17949}" dt="2020-11-19T22:48:15.051" v="31" actId="700"/>
          <pc:sldLayoutMkLst>
            <pc:docMk/>
            <pc:sldMasterMk cId="2372501509" sldId="2147483648"/>
            <pc:sldLayoutMk cId="394474584" sldId="2147483654"/>
          </pc:sldLayoutMkLst>
        </pc:sldLayoutChg>
        <pc:sldLayoutChg chg="del">
          <pc:chgData name="André Dammeyer" userId="02826360fe302683" providerId="LiveId" clId="{58A35870-BC43-4201-8D96-9D11A8C17949}" dt="2020-11-19T22:48:15.051" v="31" actId="700"/>
          <pc:sldLayoutMkLst>
            <pc:docMk/>
            <pc:sldMasterMk cId="2372501509" sldId="2147483648"/>
            <pc:sldLayoutMk cId="4130792316" sldId="2147483655"/>
          </pc:sldLayoutMkLst>
        </pc:sldLayoutChg>
      </pc:sldMasterChg>
    </pc:docChg>
  </pc:docChgLst>
  <pc:docChgLst>
    <pc:chgData name="André Dammeyer" userId="02826360fe302683" providerId="LiveId" clId="{BAEE2907-27D2-491B-AE2A-0FFC16F72C1A}"/>
    <pc:docChg chg="undo redo custSel delSld modSld modMainMaster modSection">
      <pc:chgData name="André Dammeyer" userId="02826360fe302683" providerId="LiveId" clId="{BAEE2907-27D2-491B-AE2A-0FFC16F72C1A}" dt="2020-11-17T20:50:24.949" v="141" actId="404"/>
      <pc:docMkLst>
        <pc:docMk/>
      </pc:docMkLst>
      <pc:sldChg chg="mod chgLayout modNotesTx">
        <pc:chgData name="André Dammeyer" userId="02826360fe302683" providerId="LiveId" clId="{BAEE2907-27D2-491B-AE2A-0FFC16F72C1A}" dt="2020-11-17T19:59:11.703" v="99"/>
        <pc:sldMkLst>
          <pc:docMk/>
          <pc:sldMk cId="561408211" sldId="256"/>
        </pc:sldMkLst>
      </pc:sldChg>
      <pc:sldChg chg="mod chgLayout modNotesTx">
        <pc:chgData name="André Dammeyer" userId="02826360fe302683" providerId="LiveId" clId="{BAEE2907-27D2-491B-AE2A-0FFC16F72C1A}" dt="2020-11-17T19:59:23.204" v="100"/>
        <pc:sldMkLst>
          <pc:docMk/>
          <pc:sldMk cId="3359234056" sldId="257"/>
        </pc:sldMkLst>
      </pc:sldChg>
      <pc:sldChg chg="mod chgLayout modNotesTx">
        <pc:chgData name="André Dammeyer" userId="02826360fe302683" providerId="LiveId" clId="{BAEE2907-27D2-491B-AE2A-0FFC16F72C1A}" dt="2020-11-17T19:59:33.338" v="101"/>
        <pc:sldMkLst>
          <pc:docMk/>
          <pc:sldMk cId="2731050908" sldId="258"/>
        </pc:sldMkLst>
      </pc:sldChg>
      <pc:sldChg chg="addSp delSp modSp mod chgLayout modNotesTx">
        <pc:chgData name="André Dammeyer" userId="02826360fe302683" providerId="LiveId" clId="{BAEE2907-27D2-491B-AE2A-0FFC16F72C1A}" dt="2020-11-17T19:59:45.187" v="102"/>
        <pc:sldMkLst>
          <pc:docMk/>
          <pc:sldMk cId="2921544967" sldId="259"/>
        </pc:sldMkLst>
        <pc:spChg chg="add">
          <ac:chgData name="André Dammeyer" userId="02826360fe302683" providerId="LiveId" clId="{BAEE2907-27D2-491B-AE2A-0FFC16F72C1A}" dt="2020-11-17T19:54:51.616" v="91" actId="22"/>
          <ac:spMkLst>
            <pc:docMk/>
            <pc:sldMk cId="2921544967" sldId="259"/>
            <ac:spMk id="2" creationId="{C8C7843D-7CFB-4597-B608-F0A1F004DC6D}"/>
          </ac:spMkLst>
        </pc:spChg>
        <pc:spChg chg="add del mod">
          <ac:chgData name="André Dammeyer" userId="02826360fe302683" providerId="LiveId" clId="{BAEE2907-27D2-491B-AE2A-0FFC16F72C1A}" dt="2020-11-17T19:54:08.889" v="88"/>
          <ac:spMkLst>
            <pc:docMk/>
            <pc:sldMk cId="2921544967" sldId="259"/>
            <ac:spMk id="8" creationId="{5403C157-C14D-4489-B409-AE469B1B0AD3}"/>
          </ac:spMkLst>
        </pc:spChg>
        <pc:spChg chg="add del mod">
          <ac:chgData name="André Dammeyer" userId="02826360fe302683" providerId="LiveId" clId="{BAEE2907-27D2-491B-AE2A-0FFC16F72C1A}" dt="2020-11-17T19:54:08.889" v="88"/>
          <ac:spMkLst>
            <pc:docMk/>
            <pc:sldMk cId="2921544967" sldId="259"/>
            <ac:spMk id="9" creationId="{CB63B423-989F-45CA-93E4-8F27D10CF279}"/>
          </ac:spMkLst>
        </pc:spChg>
        <pc:spChg chg="del">
          <ac:chgData name="André Dammeyer" userId="02826360fe302683" providerId="LiveId" clId="{BAEE2907-27D2-491B-AE2A-0FFC16F72C1A}" dt="2020-11-17T19:54:01.249" v="86" actId="478"/>
          <ac:spMkLst>
            <pc:docMk/>
            <pc:sldMk cId="2921544967" sldId="259"/>
            <ac:spMk id="10" creationId="{A1EF6CCD-777E-478A-908D-D65980CB9FA6}"/>
          </ac:spMkLst>
        </pc:spChg>
        <pc:spChg chg="add del mod">
          <ac:chgData name="André Dammeyer" userId="02826360fe302683" providerId="LiveId" clId="{BAEE2907-27D2-491B-AE2A-0FFC16F72C1A}" dt="2020-11-17T19:54:44.615" v="90"/>
          <ac:spMkLst>
            <pc:docMk/>
            <pc:sldMk cId="2921544967" sldId="259"/>
            <ac:spMk id="13" creationId="{14036857-49BF-4F63-81D5-3E42D8992D32}"/>
          </ac:spMkLst>
        </pc:spChg>
        <pc:spChg chg="add del mod">
          <ac:chgData name="André Dammeyer" userId="02826360fe302683" providerId="LiveId" clId="{BAEE2907-27D2-491B-AE2A-0FFC16F72C1A}" dt="2020-11-17T19:54:44.615" v="90"/>
          <ac:spMkLst>
            <pc:docMk/>
            <pc:sldMk cId="2921544967" sldId="259"/>
            <ac:spMk id="15" creationId="{7B0F0F6B-16DA-49A9-A3AC-754A46E34609}"/>
          </ac:spMkLst>
        </pc:spChg>
        <pc:grpChg chg="add mod">
          <ac:chgData name="André Dammeyer" userId="02826360fe302683" providerId="LiveId" clId="{BAEE2907-27D2-491B-AE2A-0FFC16F72C1A}" dt="2020-11-17T19:54:55.950" v="93" actId="408"/>
          <ac:grpSpMkLst>
            <pc:docMk/>
            <pc:sldMk cId="2921544967" sldId="259"/>
            <ac:grpSpMk id="5" creationId="{39870566-9AB4-4DC2-A731-5451725FF382}"/>
          </ac:grpSpMkLst>
        </pc:grpChg>
        <pc:picChg chg="add">
          <ac:chgData name="André Dammeyer" userId="02826360fe302683" providerId="LiveId" clId="{BAEE2907-27D2-491B-AE2A-0FFC16F72C1A}" dt="2020-11-17T19:54:51.616" v="91" actId="22"/>
          <ac:picMkLst>
            <pc:docMk/>
            <pc:sldMk cId="2921544967" sldId="259"/>
            <ac:picMk id="3" creationId="{EC1E1579-282D-4F60-96A6-F97D821E84E5}"/>
          </ac:picMkLst>
        </pc:picChg>
        <pc:picChg chg="add">
          <ac:chgData name="André Dammeyer" userId="02826360fe302683" providerId="LiveId" clId="{BAEE2907-27D2-491B-AE2A-0FFC16F72C1A}" dt="2020-11-17T19:54:51.616" v="91" actId="22"/>
          <ac:picMkLst>
            <pc:docMk/>
            <pc:sldMk cId="2921544967" sldId="259"/>
            <ac:picMk id="4" creationId="{A45FB1E1-E04A-4575-89C2-209929D855D6}"/>
          </ac:picMkLst>
        </pc:picChg>
        <pc:picChg chg="add del mod">
          <ac:chgData name="André Dammeyer" userId="02826360fe302683" providerId="LiveId" clId="{BAEE2907-27D2-491B-AE2A-0FFC16F72C1A}" dt="2020-11-17T19:54:08.889" v="88"/>
          <ac:picMkLst>
            <pc:docMk/>
            <pc:sldMk cId="2921544967" sldId="259"/>
            <ac:picMk id="11" creationId="{C419F27E-447E-4322-800D-ECC1FBAFC920}"/>
          </ac:picMkLst>
        </pc:picChg>
        <pc:picChg chg="del">
          <ac:chgData name="André Dammeyer" userId="02826360fe302683" providerId="LiveId" clId="{BAEE2907-27D2-491B-AE2A-0FFC16F72C1A}" dt="2020-11-17T19:54:01.249" v="86" actId="478"/>
          <ac:picMkLst>
            <pc:docMk/>
            <pc:sldMk cId="2921544967" sldId="259"/>
            <ac:picMk id="12" creationId="{6ECFA244-E56C-4D07-B954-D14B2EC28074}"/>
          </ac:picMkLst>
        </pc:picChg>
        <pc:picChg chg="del">
          <ac:chgData name="André Dammeyer" userId="02826360fe302683" providerId="LiveId" clId="{BAEE2907-27D2-491B-AE2A-0FFC16F72C1A}" dt="2020-11-17T19:54:01.249" v="86" actId="478"/>
          <ac:picMkLst>
            <pc:docMk/>
            <pc:sldMk cId="2921544967" sldId="259"/>
            <ac:picMk id="16" creationId="{1CACAA3B-E388-44B1-A111-D49B2DD21C52}"/>
          </ac:picMkLst>
        </pc:picChg>
        <pc:picChg chg="add del mod">
          <ac:chgData name="André Dammeyer" userId="02826360fe302683" providerId="LiveId" clId="{BAEE2907-27D2-491B-AE2A-0FFC16F72C1A}" dt="2020-11-17T19:54:44.615" v="90"/>
          <ac:picMkLst>
            <pc:docMk/>
            <pc:sldMk cId="2921544967" sldId="259"/>
            <ac:picMk id="17" creationId="{B074854F-AD65-4EC0-A11E-8D6F324215A1}"/>
          </ac:picMkLst>
        </pc:picChg>
        <pc:picChg chg="add del mod">
          <ac:chgData name="André Dammeyer" userId="02826360fe302683" providerId="LiveId" clId="{BAEE2907-27D2-491B-AE2A-0FFC16F72C1A}" dt="2020-11-17T19:54:44.615" v="90"/>
          <ac:picMkLst>
            <pc:docMk/>
            <pc:sldMk cId="2921544967" sldId="259"/>
            <ac:picMk id="18" creationId="{C98D0EDD-47BF-4081-965F-051DD5CD46E7}"/>
          </ac:picMkLst>
        </pc:picChg>
      </pc:sldChg>
      <pc:sldChg chg="mod chgLayout modNotesTx">
        <pc:chgData name="André Dammeyer" userId="02826360fe302683" providerId="LiveId" clId="{BAEE2907-27D2-491B-AE2A-0FFC16F72C1A}" dt="2020-11-17T19:59:58.718" v="103"/>
        <pc:sldMkLst>
          <pc:docMk/>
          <pc:sldMk cId="2782893640" sldId="260"/>
        </pc:sldMkLst>
      </pc:sldChg>
      <pc:sldChg chg="mod chgLayout modNotesTx">
        <pc:chgData name="André Dammeyer" userId="02826360fe302683" providerId="LiveId" clId="{BAEE2907-27D2-491B-AE2A-0FFC16F72C1A}" dt="2020-11-17T20:00:11.165" v="104"/>
        <pc:sldMkLst>
          <pc:docMk/>
          <pc:sldMk cId="2669910259" sldId="261"/>
        </pc:sldMkLst>
      </pc:sldChg>
      <pc:sldChg chg="mod chgLayout modNotesTx">
        <pc:chgData name="André Dammeyer" userId="02826360fe302683" providerId="LiveId" clId="{BAEE2907-27D2-491B-AE2A-0FFC16F72C1A}" dt="2020-11-17T20:00:20.400" v="105"/>
        <pc:sldMkLst>
          <pc:docMk/>
          <pc:sldMk cId="3703466333" sldId="262"/>
        </pc:sldMkLst>
      </pc:sldChg>
      <pc:sldChg chg="mod chgLayout modNotesTx">
        <pc:chgData name="André Dammeyer" userId="02826360fe302683" providerId="LiveId" clId="{BAEE2907-27D2-491B-AE2A-0FFC16F72C1A}" dt="2020-11-17T20:00:31.327" v="106"/>
        <pc:sldMkLst>
          <pc:docMk/>
          <pc:sldMk cId="1914293354" sldId="263"/>
        </pc:sldMkLst>
      </pc:sldChg>
      <pc:sldChg chg="mod chgLayout modNotesTx">
        <pc:chgData name="André Dammeyer" userId="02826360fe302683" providerId="LiveId" clId="{BAEE2907-27D2-491B-AE2A-0FFC16F72C1A}" dt="2020-11-17T20:00:40.992" v="107"/>
        <pc:sldMkLst>
          <pc:docMk/>
          <pc:sldMk cId="2668118322" sldId="264"/>
        </pc:sldMkLst>
      </pc:sldChg>
      <pc:sldChg chg="mod chgLayout modNotesTx">
        <pc:chgData name="André Dammeyer" userId="02826360fe302683" providerId="LiveId" clId="{BAEE2907-27D2-491B-AE2A-0FFC16F72C1A}" dt="2020-11-17T20:00:52.652" v="108"/>
        <pc:sldMkLst>
          <pc:docMk/>
          <pc:sldMk cId="219668016" sldId="265"/>
        </pc:sldMkLst>
      </pc:sldChg>
      <pc:sldChg chg="mod chgLayout modNotesTx">
        <pc:chgData name="André Dammeyer" userId="02826360fe302683" providerId="LiveId" clId="{BAEE2907-27D2-491B-AE2A-0FFC16F72C1A}" dt="2020-11-17T20:01:05.367" v="109"/>
        <pc:sldMkLst>
          <pc:docMk/>
          <pc:sldMk cId="1210808307" sldId="266"/>
        </pc:sldMkLst>
      </pc:sldChg>
      <pc:sldChg chg="mod chgLayout modNotesTx">
        <pc:chgData name="André Dammeyer" userId="02826360fe302683" providerId="LiveId" clId="{BAEE2907-27D2-491B-AE2A-0FFC16F72C1A}" dt="2020-11-17T20:01:17.997" v="110"/>
        <pc:sldMkLst>
          <pc:docMk/>
          <pc:sldMk cId="1136370571" sldId="267"/>
        </pc:sldMkLst>
      </pc:sldChg>
      <pc:sldChg chg="mod chgLayout modNotesTx">
        <pc:chgData name="André Dammeyer" userId="02826360fe302683" providerId="LiveId" clId="{BAEE2907-27D2-491B-AE2A-0FFC16F72C1A}" dt="2020-11-17T20:01:26.411" v="111"/>
        <pc:sldMkLst>
          <pc:docMk/>
          <pc:sldMk cId="253918898" sldId="268"/>
        </pc:sldMkLst>
      </pc:sldChg>
      <pc:sldChg chg="mod chgLayout modNotesTx">
        <pc:chgData name="André Dammeyer" userId="02826360fe302683" providerId="LiveId" clId="{BAEE2907-27D2-491B-AE2A-0FFC16F72C1A}" dt="2020-11-17T20:01:35.414" v="112"/>
        <pc:sldMkLst>
          <pc:docMk/>
          <pc:sldMk cId="974528176" sldId="269"/>
        </pc:sldMkLst>
      </pc:sldChg>
      <pc:sldChg chg="mod chgLayout modNotesTx">
        <pc:chgData name="André Dammeyer" userId="02826360fe302683" providerId="LiveId" clId="{BAEE2907-27D2-491B-AE2A-0FFC16F72C1A}" dt="2020-11-17T20:01:43.989" v="113"/>
        <pc:sldMkLst>
          <pc:docMk/>
          <pc:sldMk cId="191854042" sldId="270"/>
        </pc:sldMkLst>
      </pc:sldChg>
      <pc:sldChg chg="mod chgLayout modNotesTx">
        <pc:chgData name="André Dammeyer" userId="02826360fe302683" providerId="LiveId" clId="{BAEE2907-27D2-491B-AE2A-0FFC16F72C1A}" dt="2020-11-17T20:01:54.274" v="114"/>
        <pc:sldMkLst>
          <pc:docMk/>
          <pc:sldMk cId="1311575768" sldId="271"/>
        </pc:sldMkLst>
      </pc:sldChg>
      <pc:sldChg chg="mod chgLayout modNotesTx">
        <pc:chgData name="André Dammeyer" userId="02826360fe302683" providerId="LiveId" clId="{BAEE2907-27D2-491B-AE2A-0FFC16F72C1A}" dt="2020-11-17T20:02:03.426" v="115"/>
        <pc:sldMkLst>
          <pc:docMk/>
          <pc:sldMk cId="1811682058" sldId="272"/>
        </pc:sldMkLst>
      </pc:sldChg>
      <pc:sldChg chg="addSp delSp modSp mod chgLayout modNotesTx">
        <pc:chgData name="André Dammeyer" userId="02826360fe302683" providerId="LiveId" clId="{BAEE2907-27D2-491B-AE2A-0FFC16F72C1A}" dt="2020-11-17T20:02:16.484" v="116"/>
        <pc:sldMkLst>
          <pc:docMk/>
          <pc:sldMk cId="3009556947" sldId="273"/>
        </pc:sldMkLst>
        <pc:spChg chg="add topLvl">
          <ac:chgData name="André Dammeyer" userId="02826360fe302683" providerId="LiveId" clId="{BAEE2907-27D2-491B-AE2A-0FFC16F72C1A}" dt="2020-11-17T19:58:11.632" v="98" actId="165"/>
          <ac:spMkLst>
            <pc:docMk/>
            <pc:sldMk cId="3009556947" sldId="273"/>
            <ac:spMk id="7" creationId="{87E6DAE0-F0B2-4C41-A4E4-7E525D2B9379}"/>
          </ac:spMkLst>
        </pc:spChg>
        <pc:spChg chg="del">
          <ac:chgData name="André Dammeyer" userId="02826360fe302683" providerId="LiveId" clId="{BAEE2907-27D2-491B-AE2A-0FFC16F72C1A}" dt="2020-11-17T19:57:43.909" v="94" actId="478"/>
          <ac:spMkLst>
            <pc:docMk/>
            <pc:sldMk cId="3009556947" sldId="273"/>
            <ac:spMk id="19" creationId="{2B1162C5-0FE8-4713-9109-9EFA158E0B88}"/>
          </ac:spMkLst>
        </pc:spChg>
        <pc:grpChg chg="add del mod">
          <ac:chgData name="André Dammeyer" userId="02826360fe302683" providerId="LiveId" clId="{BAEE2907-27D2-491B-AE2A-0FFC16F72C1A}" dt="2020-11-17T19:58:11.632" v="98" actId="165"/>
          <ac:grpSpMkLst>
            <pc:docMk/>
            <pc:sldMk cId="3009556947" sldId="273"/>
            <ac:grpSpMk id="10" creationId="{085B7FD4-9FB0-4246-BBCA-F935EA3E17E3}"/>
          </ac:grpSpMkLst>
        </pc:grpChg>
        <pc:picChg chg="add topLvl">
          <ac:chgData name="André Dammeyer" userId="02826360fe302683" providerId="LiveId" clId="{BAEE2907-27D2-491B-AE2A-0FFC16F72C1A}" dt="2020-11-17T19:58:11.632" v="98" actId="165"/>
          <ac:picMkLst>
            <pc:docMk/>
            <pc:sldMk cId="3009556947" sldId="273"/>
            <ac:picMk id="2" creationId="{829587B3-5927-48A3-A5B2-F0CC265B1584}"/>
          </ac:picMkLst>
        </pc:picChg>
        <pc:picChg chg="add topLvl">
          <ac:chgData name="André Dammeyer" userId="02826360fe302683" providerId="LiveId" clId="{BAEE2907-27D2-491B-AE2A-0FFC16F72C1A}" dt="2020-11-17T19:58:11.632" v="98" actId="165"/>
          <ac:picMkLst>
            <pc:docMk/>
            <pc:sldMk cId="3009556947" sldId="273"/>
            <ac:picMk id="3" creationId="{C528AB6E-A3EE-48FC-8294-A1547A57BDE9}"/>
          </ac:picMkLst>
        </pc:picChg>
        <pc:picChg chg="add topLvl">
          <ac:chgData name="André Dammeyer" userId="02826360fe302683" providerId="LiveId" clId="{BAEE2907-27D2-491B-AE2A-0FFC16F72C1A}" dt="2020-11-17T19:58:11.632" v="98" actId="165"/>
          <ac:picMkLst>
            <pc:docMk/>
            <pc:sldMk cId="3009556947" sldId="273"/>
            <ac:picMk id="4" creationId="{A889A2FF-DF7D-45E4-A4A3-A1C5C6EA0803}"/>
          </ac:picMkLst>
        </pc:picChg>
        <pc:picChg chg="add topLvl">
          <ac:chgData name="André Dammeyer" userId="02826360fe302683" providerId="LiveId" clId="{BAEE2907-27D2-491B-AE2A-0FFC16F72C1A}" dt="2020-11-17T19:58:11.632" v="98" actId="165"/>
          <ac:picMkLst>
            <pc:docMk/>
            <pc:sldMk cId="3009556947" sldId="273"/>
            <ac:picMk id="5" creationId="{8C17F9FE-E58A-45C2-BA61-F80782A25235}"/>
          </ac:picMkLst>
        </pc:picChg>
        <pc:picChg chg="add topLvl">
          <ac:chgData name="André Dammeyer" userId="02826360fe302683" providerId="LiveId" clId="{BAEE2907-27D2-491B-AE2A-0FFC16F72C1A}" dt="2020-11-17T19:58:11.632" v="98" actId="165"/>
          <ac:picMkLst>
            <pc:docMk/>
            <pc:sldMk cId="3009556947" sldId="273"/>
            <ac:picMk id="6" creationId="{BA4E64F2-93D5-402D-ACE9-70EC90E26240}"/>
          </ac:picMkLst>
        </pc:picChg>
        <pc:picChg chg="del">
          <ac:chgData name="André Dammeyer" userId="02826360fe302683" providerId="LiveId" clId="{BAEE2907-27D2-491B-AE2A-0FFC16F72C1A}" dt="2020-11-17T19:57:43.909" v="94" actId="478"/>
          <ac:picMkLst>
            <pc:docMk/>
            <pc:sldMk cId="3009556947" sldId="273"/>
            <ac:picMk id="8" creationId="{89BBF116-513C-4EF8-83A4-9624FC879061}"/>
          </ac:picMkLst>
        </pc:picChg>
        <pc:picChg chg="del">
          <ac:chgData name="André Dammeyer" userId="02826360fe302683" providerId="LiveId" clId="{BAEE2907-27D2-491B-AE2A-0FFC16F72C1A}" dt="2020-11-17T19:57:43.909" v="94" actId="478"/>
          <ac:picMkLst>
            <pc:docMk/>
            <pc:sldMk cId="3009556947" sldId="273"/>
            <ac:picMk id="13" creationId="{2CE14E92-801E-4C75-A0C7-55436AA27172}"/>
          </ac:picMkLst>
        </pc:picChg>
        <pc:picChg chg="del">
          <ac:chgData name="André Dammeyer" userId="02826360fe302683" providerId="LiveId" clId="{BAEE2907-27D2-491B-AE2A-0FFC16F72C1A}" dt="2020-11-17T19:57:43.909" v="94" actId="478"/>
          <ac:picMkLst>
            <pc:docMk/>
            <pc:sldMk cId="3009556947" sldId="273"/>
            <ac:picMk id="15" creationId="{C90DA0AE-55D4-46C5-B45A-9ECE66A2C997}"/>
          </ac:picMkLst>
        </pc:picChg>
        <pc:picChg chg="del">
          <ac:chgData name="André Dammeyer" userId="02826360fe302683" providerId="LiveId" clId="{BAEE2907-27D2-491B-AE2A-0FFC16F72C1A}" dt="2020-11-17T19:57:43.909" v="94" actId="478"/>
          <ac:picMkLst>
            <pc:docMk/>
            <pc:sldMk cId="3009556947" sldId="273"/>
            <ac:picMk id="17" creationId="{8B637999-4278-49B0-AA80-89AF63372188}"/>
          </ac:picMkLst>
        </pc:picChg>
      </pc:sldChg>
      <pc:sldChg chg="mod chgLayout modNotesTx">
        <pc:chgData name="André Dammeyer" userId="02826360fe302683" providerId="LiveId" clId="{BAEE2907-27D2-491B-AE2A-0FFC16F72C1A}" dt="2020-11-17T20:02:24.924" v="117"/>
        <pc:sldMkLst>
          <pc:docMk/>
          <pc:sldMk cId="4038996116" sldId="274"/>
        </pc:sldMkLst>
      </pc:sldChg>
      <pc:sldChg chg="mod chgLayout modNotesTx">
        <pc:chgData name="André Dammeyer" userId="02826360fe302683" providerId="LiveId" clId="{BAEE2907-27D2-491B-AE2A-0FFC16F72C1A}" dt="2020-11-17T20:02:34.212" v="118"/>
        <pc:sldMkLst>
          <pc:docMk/>
          <pc:sldMk cId="1824409267" sldId="275"/>
        </pc:sldMkLst>
      </pc:sldChg>
      <pc:sldChg chg="del modTransition">
        <pc:chgData name="André Dammeyer" userId="02826360fe302683" providerId="LiveId" clId="{BAEE2907-27D2-491B-AE2A-0FFC16F72C1A}" dt="2020-11-14T16:08:09.573" v="23" actId="47"/>
        <pc:sldMkLst>
          <pc:docMk/>
          <pc:sldMk cId="1123850348" sldId="276"/>
        </pc:sldMkLst>
      </pc:sldChg>
      <pc:sldChg chg="modSp mod">
        <pc:chgData name="André Dammeyer" userId="02826360fe302683" providerId="LiveId" clId="{BAEE2907-27D2-491B-AE2A-0FFC16F72C1A}" dt="2020-11-17T20:50:24.949" v="141" actId="404"/>
        <pc:sldMkLst>
          <pc:docMk/>
          <pc:sldMk cId="2592550507" sldId="278"/>
        </pc:sldMkLst>
        <pc:spChg chg="mod">
          <ac:chgData name="André Dammeyer" userId="02826360fe302683" providerId="LiveId" clId="{BAEE2907-27D2-491B-AE2A-0FFC16F72C1A}" dt="2020-11-14T16:08:34.187" v="42" actId="20577"/>
          <ac:spMkLst>
            <pc:docMk/>
            <pc:sldMk cId="2592550507" sldId="278"/>
            <ac:spMk id="4" creationId="{1633149B-D9BA-465D-B117-6D143EE72B59}"/>
          </ac:spMkLst>
        </pc:spChg>
        <pc:spChg chg="mod">
          <ac:chgData name="André Dammeyer" userId="02826360fe302683" providerId="LiveId" clId="{BAEE2907-27D2-491B-AE2A-0FFC16F72C1A}" dt="2020-11-17T20:50:24.949" v="141" actId="404"/>
          <ac:spMkLst>
            <pc:docMk/>
            <pc:sldMk cId="2592550507" sldId="278"/>
            <ac:spMk id="6" creationId="{80BFE6E2-CF11-4113-8583-CC5BFEBBA43C}"/>
          </ac:spMkLst>
        </pc:spChg>
      </pc:sldChg>
      <pc:sldMasterChg chg="modSldLayout">
        <pc:chgData name="André Dammeyer" userId="02826360fe302683" providerId="LiveId" clId="{BAEE2907-27D2-491B-AE2A-0FFC16F72C1A}" dt="2020-11-14T16:07:50.252" v="22"/>
        <pc:sldMasterMkLst>
          <pc:docMk/>
          <pc:sldMasterMk cId="2372501509" sldId="2147483648"/>
        </pc:sldMasterMkLst>
        <pc:sldLayoutChg chg="delSp mod modTransition delAnim">
          <pc:chgData name="André Dammeyer" userId="02826360fe302683" providerId="LiveId" clId="{BAEE2907-27D2-491B-AE2A-0FFC16F72C1A}" dt="2020-11-14T16:07:50.252" v="22"/>
          <pc:sldLayoutMkLst>
            <pc:docMk/>
            <pc:sldMasterMk cId="2372501509" sldId="2147483648"/>
            <pc:sldLayoutMk cId="394474584" sldId="2147483654"/>
          </pc:sldLayoutMkLst>
          <pc:spChg chg="del">
            <ac:chgData name="André Dammeyer" userId="02826360fe302683" providerId="LiveId" clId="{BAEE2907-27D2-491B-AE2A-0FFC16F72C1A}" dt="2020-11-14T16:07:39.319" v="20" actId="478"/>
            <ac:spMkLst>
              <pc:docMk/>
              <pc:sldMasterMk cId="2372501509" sldId="2147483648"/>
              <pc:sldLayoutMk cId="394474584" sldId="2147483654"/>
              <ac:spMk id="7" creationId="{98777125-26A5-43A1-A852-A6B04E232866}"/>
            </ac:spMkLst>
          </pc:spChg>
          <pc:spChg chg="del">
            <ac:chgData name="André Dammeyer" userId="02826360fe302683" providerId="LiveId" clId="{BAEE2907-27D2-491B-AE2A-0FFC16F72C1A}" dt="2020-11-14T16:07:41.796" v="21" actId="478"/>
            <ac:spMkLst>
              <pc:docMk/>
              <pc:sldMasterMk cId="2372501509" sldId="2147483648"/>
              <pc:sldLayoutMk cId="394474584" sldId="2147483654"/>
              <ac:spMk id="9" creationId="{5C6668E6-05FB-4BB9-B917-62A00EB4D0B0}"/>
            </ac:spMkLst>
          </pc:spChg>
        </pc:sldLayoutChg>
      </pc:sldMasterChg>
    </pc:docChg>
  </pc:docChgLst>
  <pc:docChgLst>
    <pc:chgData name="André Dammeyer" userId="02826360fe302683" providerId="LiveId" clId="{2AEFD31E-917C-4A8A-A4BD-E2D16367F19B}"/>
    <pc:docChg chg="modShowInfo">
      <pc:chgData name="André Dammeyer" userId="02826360fe302683" providerId="LiveId" clId="{2AEFD31E-917C-4A8A-A4BD-E2D16367F19B}" dt="2020-11-14T22:40:35.753" v="2" actId="2744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779A-19C6-46B5-A3CD-D41A6500F86B}" type="datetimeFigureOut">
              <a:rPr lang="de-DE" smtClean="0"/>
              <a:t>25.11.20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273AF-90ED-4825-8F17-214BCBEA8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42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Guten Tag,</a:t>
            </a:r>
          </a:p>
          <a:p>
            <a:endParaRPr lang="de-DE" baseline="0" dirty="0"/>
          </a:p>
          <a:p>
            <a:r>
              <a:rPr lang="de-DE" dirty="0"/>
              <a:t>Dieses Projekt haben wir in 2019 im RC Bad Orb aus der Taufe gehoben.</a:t>
            </a:r>
          </a:p>
          <a:p>
            <a:endParaRPr lang="de-DE" dirty="0"/>
          </a:p>
          <a:p>
            <a:r>
              <a:rPr lang="de-DE" dirty="0"/>
              <a:t>Unser heutiges Ziel ist es, Menschen zu erreichen, die bereit sind uns mit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Ihrem Netzwerk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Und /oder</a:t>
            </a:r>
            <a:r>
              <a:rPr lang="de-DE" baseline="0" dirty="0"/>
              <a:t> durch einen „Hands On“ Beitrag </a:t>
            </a:r>
            <a:r>
              <a:rPr lang="de-DE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Und /oder durch eine</a:t>
            </a:r>
            <a:r>
              <a:rPr lang="de-DE" baseline="0" dirty="0"/>
              <a:t> </a:t>
            </a:r>
            <a:r>
              <a:rPr lang="de-DE" dirty="0"/>
              <a:t>finanzielle Zuwendung</a:t>
            </a:r>
          </a:p>
          <a:p>
            <a:pPr marL="0" indent="0">
              <a:buFont typeface="+mj-lt"/>
              <a:buNone/>
            </a:pPr>
            <a:r>
              <a:rPr lang="de-DE" dirty="0"/>
              <a:t>zu unterstützen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46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Guten Tag,</a:t>
            </a:r>
          </a:p>
          <a:p>
            <a:endParaRPr lang="de-DE" baseline="0" dirty="0"/>
          </a:p>
          <a:p>
            <a:r>
              <a:rPr lang="de-DE" dirty="0"/>
              <a:t>Dieses Projekt haben wir in 2019 im RC Bad Orb aus der Taufe gehoben.</a:t>
            </a:r>
          </a:p>
          <a:p>
            <a:endParaRPr lang="de-DE" dirty="0"/>
          </a:p>
          <a:p>
            <a:r>
              <a:rPr lang="de-DE" dirty="0"/>
              <a:t>Unser heutiges Ziel ist es, Menschen zu erreichen, die bereit sind uns mit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Ihrem Netzwerk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Und /oder</a:t>
            </a:r>
            <a:r>
              <a:rPr lang="de-DE" baseline="0" dirty="0"/>
              <a:t> durch einen „Hands On“ Beitrag </a:t>
            </a:r>
            <a:r>
              <a:rPr lang="de-DE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Und /oder durch eine</a:t>
            </a:r>
            <a:r>
              <a:rPr lang="de-DE" baseline="0" dirty="0"/>
              <a:t> </a:t>
            </a:r>
            <a:r>
              <a:rPr lang="de-DE" dirty="0"/>
              <a:t>finanzielle Zuwendung</a:t>
            </a:r>
          </a:p>
          <a:p>
            <a:pPr marL="0" indent="0">
              <a:buFont typeface="+mj-lt"/>
              <a:buNone/>
            </a:pPr>
            <a:r>
              <a:rPr lang="de-DE" dirty="0"/>
              <a:t>zu unterstützen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08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Guten Tag,</a:t>
            </a:r>
          </a:p>
          <a:p>
            <a:endParaRPr lang="de-DE" baseline="0" dirty="0"/>
          </a:p>
          <a:p>
            <a:r>
              <a:rPr lang="de-DE" dirty="0"/>
              <a:t>Dieses Projekt haben wir in 2019 im RC Bad Orb aus der Taufe gehoben.</a:t>
            </a:r>
          </a:p>
          <a:p>
            <a:endParaRPr lang="de-DE" dirty="0"/>
          </a:p>
          <a:p>
            <a:r>
              <a:rPr lang="de-DE" dirty="0"/>
              <a:t>Unser heutiges Ziel ist es, Menschen zu erreichen, die bereit sind uns mit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Ihrem Netzwerk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Und /oder</a:t>
            </a:r>
            <a:r>
              <a:rPr lang="de-DE" baseline="0" dirty="0"/>
              <a:t> durch einen „Hands On“ Beitrag </a:t>
            </a:r>
            <a:r>
              <a:rPr lang="de-DE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Und /oder durch eine</a:t>
            </a:r>
            <a:r>
              <a:rPr lang="de-DE" baseline="0" dirty="0"/>
              <a:t> </a:t>
            </a:r>
            <a:r>
              <a:rPr lang="de-DE" dirty="0"/>
              <a:t>finanzielle Zuwendung</a:t>
            </a:r>
          </a:p>
          <a:p>
            <a:pPr marL="0" indent="0">
              <a:buFont typeface="+mj-lt"/>
              <a:buNone/>
            </a:pPr>
            <a:r>
              <a:rPr lang="de-DE" dirty="0"/>
              <a:t>zu unterstützen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28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Guten Tag,</a:t>
            </a:r>
          </a:p>
          <a:p>
            <a:endParaRPr lang="de-DE" baseline="0" dirty="0"/>
          </a:p>
          <a:p>
            <a:r>
              <a:rPr lang="de-DE" dirty="0"/>
              <a:t>Dieses Projekt haben wir in 2019 im RC Bad Orb aus der Taufe gehoben.</a:t>
            </a:r>
          </a:p>
          <a:p>
            <a:endParaRPr lang="de-DE" dirty="0"/>
          </a:p>
          <a:p>
            <a:r>
              <a:rPr lang="de-DE" dirty="0"/>
              <a:t>Unser heutiges Ziel ist es, Menschen zu erreichen, die bereit sind uns mit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Ihrem Netzwerk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Und /oder</a:t>
            </a:r>
            <a:r>
              <a:rPr lang="de-DE" baseline="0" dirty="0"/>
              <a:t> durch einen „Hands On“ Beitrag </a:t>
            </a:r>
            <a:r>
              <a:rPr lang="de-DE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Und /oder durch eine</a:t>
            </a:r>
            <a:r>
              <a:rPr lang="de-DE" baseline="0" dirty="0"/>
              <a:t> </a:t>
            </a:r>
            <a:r>
              <a:rPr lang="de-DE" dirty="0"/>
              <a:t>finanzielle Zuwendung</a:t>
            </a:r>
          </a:p>
          <a:p>
            <a:pPr marL="0" indent="0">
              <a:buFont typeface="+mj-lt"/>
              <a:buNone/>
            </a:pPr>
            <a:r>
              <a:rPr lang="de-DE" dirty="0"/>
              <a:t>zu unterstützen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273AF-90ED-4825-8F17-214BCBEA842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25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7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8777125-26A5-43A1-A852-A6B04E232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"/>
            <a:ext cx="12191999" cy="648843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C6668E6-05FB-4BB9-B917-62A00EB4D0B0}"/>
              </a:ext>
            </a:extLst>
          </p:cNvPr>
          <p:cNvSpPr/>
          <p:nvPr userDrawn="1"/>
        </p:nvSpPr>
        <p:spPr>
          <a:xfrm>
            <a:off x="568452" y="111760"/>
            <a:ext cx="10587990" cy="1524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9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2F0068-6CF8-4A60-BD34-A34119E7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8255"/>
            <a:ext cx="10845799" cy="31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AD20E2-8DAB-4EB4-8D0C-388B987E55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6927" y="16092"/>
            <a:ext cx="819673" cy="314208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C313468C-25A5-414B-87A1-E42C7E5D30E8}"/>
              </a:ext>
            </a:extLst>
          </p:cNvPr>
          <p:cNvSpPr/>
          <p:nvPr userDrawn="1"/>
        </p:nvSpPr>
        <p:spPr>
          <a:xfrm>
            <a:off x="25442" y="8476"/>
            <a:ext cx="320022" cy="32002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84A78F2-B49A-4799-81F7-AEBBA37A606B}"/>
              </a:ext>
            </a:extLst>
          </p:cNvPr>
          <p:cNvCxnSpPr>
            <a:cxnSpLocks/>
          </p:cNvCxnSpPr>
          <p:nvPr userDrawn="1"/>
        </p:nvCxnSpPr>
        <p:spPr>
          <a:xfrm>
            <a:off x="0" y="353102"/>
            <a:ext cx="12192000" cy="0"/>
          </a:xfrm>
          <a:prstGeom prst="line">
            <a:avLst/>
          </a:prstGeom>
          <a:ln>
            <a:solidFill>
              <a:srgbClr val="266AB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95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2391582"/>
            <a:ext cx="5412615" cy="20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5">
            <a:extLst>
              <a:ext uri="{FF2B5EF4-FFF2-40B4-BE49-F238E27FC236}">
                <a16:creationId xmlns:a16="http://schemas.microsoft.com/office/drawing/2014/main" id="{D46E6120-9F45-4DDC-9D74-2342980B4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535933"/>
            <a:ext cx="6821384" cy="45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FDF7699-BAC9-44FC-8F40-92822FDF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8" y="1049757"/>
            <a:ext cx="11822884" cy="577319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00168BE-02C7-4CA8-B526-CF65A04F2847}"/>
              </a:ext>
            </a:extLst>
          </p:cNvPr>
          <p:cNvSpPr txBox="1"/>
          <p:nvPr/>
        </p:nvSpPr>
        <p:spPr>
          <a:xfrm>
            <a:off x="184558" y="1211823"/>
            <a:ext cx="11749775" cy="5632311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endParaRPr lang="de-DE" b="1" dirty="0"/>
          </a:p>
          <a:p>
            <a:r>
              <a:rPr lang="de-DE" sz="3600" b="1" dirty="0">
                <a:solidFill>
                  <a:schemeClr val="bg1"/>
                </a:solidFill>
              </a:rPr>
              <a:t>Studie des Verbandes für Sonderschulpädagogik e.V. 2010:</a:t>
            </a:r>
          </a:p>
          <a:p>
            <a:endParaRPr lang="de-DE" sz="3600" b="1" dirty="0">
              <a:solidFill>
                <a:schemeClr val="bg1"/>
              </a:solidFill>
            </a:endParaRPr>
          </a:p>
          <a:p>
            <a:endParaRPr lang="de-DE" b="1" dirty="0"/>
          </a:p>
          <a:p>
            <a:r>
              <a:rPr lang="de-DE" b="1" dirty="0"/>
              <a:t>		</a:t>
            </a:r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2666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00DC861-AABF-4028-9A14-889E28DA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5793"/>
            <a:ext cx="10449416" cy="534790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86D0B64-1907-47A4-93AE-C2A128E06CFD}"/>
              </a:ext>
            </a:extLst>
          </p:cNvPr>
          <p:cNvSpPr txBox="1"/>
          <p:nvPr/>
        </p:nvSpPr>
        <p:spPr>
          <a:xfrm>
            <a:off x="259691" y="1338818"/>
            <a:ext cx="11305814" cy="5421856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                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7DAD41-C492-4ED4-83B1-72527D4C5F98}"/>
              </a:ext>
            </a:extLst>
          </p:cNvPr>
          <p:cNvSpPr txBox="1"/>
          <p:nvPr/>
        </p:nvSpPr>
        <p:spPr>
          <a:xfrm>
            <a:off x="348792" y="1145123"/>
            <a:ext cx="1120483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 </a:t>
            </a:r>
          </a:p>
          <a:p>
            <a:r>
              <a:rPr lang="de-DE" sz="2400" b="1" dirty="0"/>
              <a:t>		</a:t>
            </a:r>
            <a:r>
              <a:rPr lang="de-DE" sz="3600" b="1" dirty="0">
                <a:solidFill>
                  <a:schemeClr val="bg1"/>
                </a:solidFill>
              </a:rPr>
              <a:t>Bundesweite Bertelsmann-Studie 3/2020 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		„Musikunterricht in der Grundschule – Situation und Perspektive“: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endParaRPr lang="de-DE" sz="24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29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10">
            <a:extLst>
              <a:ext uri="{FF2B5EF4-FFF2-40B4-BE49-F238E27FC236}">
                <a16:creationId xmlns:a16="http://schemas.microsoft.com/office/drawing/2014/main" id="{A203E105-C5B0-4A0A-A70A-8B1B40BB4898}"/>
              </a:ext>
            </a:extLst>
          </p:cNvPr>
          <p:cNvSpPr txBox="1">
            <a:spLocks/>
          </p:cNvSpPr>
          <p:nvPr/>
        </p:nvSpPr>
        <p:spPr>
          <a:xfrm>
            <a:off x="0" y="1362468"/>
            <a:ext cx="10515600" cy="3914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/>
              <a:t>Förderung von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2000" b="1"/>
          </a:p>
          <a:p>
            <a:r>
              <a:rPr lang="de-DE" b="1"/>
              <a:t>Konzentration</a:t>
            </a:r>
          </a:p>
          <a:p>
            <a:r>
              <a:rPr lang="de-DE" b="1"/>
              <a:t>Selbstbewusstsein</a:t>
            </a:r>
          </a:p>
          <a:p>
            <a:r>
              <a:rPr lang="de-DE" b="1"/>
              <a:t>Persönlichkeitsentwicklung </a:t>
            </a:r>
          </a:p>
          <a:p>
            <a:r>
              <a:rPr lang="de-DE" b="1"/>
              <a:t>Sozialverhalten</a:t>
            </a:r>
            <a:endParaRPr lang="de-DE" b="1" dirty="0"/>
          </a:p>
        </p:txBody>
      </p:sp>
      <p:pic>
        <p:nvPicPr>
          <p:cNvPr id="4" name="Inhaltsplatzhalter 1">
            <a:extLst>
              <a:ext uri="{FF2B5EF4-FFF2-40B4-BE49-F238E27FC236}">
                <a16:creationId xmlns:a16="http://schemas.microsoft.com/office/drawing/2014/main" id="{07D8C4C6-DBF5-4F38-B9DD-5210F0B2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317" y="1806769"/>
            <a:ext cx="7296017" cy="33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FF7A1E-BFBB-4A37-8F32-C9F92216B4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053" y="1506245"/>
            <a:ext cx="6821383" cy="45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10">
            <a:extLst>
              <a:ext uri="{FF2B5EF4-FFF2-40B4-BE49-F238E27FC236}">
                <a16:creationId xmlns:a16="http://schemas.microsoft.com/office/drawing/2014/main" id="{78BDE868-4113-4BB6-9F50-1B3C17D81DAE}"/>
              </a:ext>
            </a:extLst>
          </p:cNvPr>
          <p:cNvSpPr txBox="1">
            <a:spLocks/>
          </p:cNvSpPr>
          <p:nvPr/>
        </p:nvSpPr>
        <p:spPr>
          <a:xfrm>
            <a:off x="838200" y="1459433"/>
            <a:ext cx="10515600" cy="4235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/>
              <a:t>Emotionale/Soziale  Entwicklung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2000" b="1"/>
          </a:p>
          <a:p>
            <a:r>
              <a:rPr lang="de-DE" b="1"/>
              <a:t>Teamgeist</a:t>
            </a:r>
          </a:p>
          <a:p>
            <a:r>
              <a:rPr lang="de-DE" b="1"/>
              <a:t>Zusammenhalt</a:t>
            </a:r>
          </a:p>
          <a:p>
            <a:r>
              <a:rPr lang="de-DE" b="1"/>
              <a:t>Erfolgserlebnis</a:t>
            </a:r>
            <a:endParaRPr lang="de-DE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6DFDE2-5E4E-473F-B510-4EB83F970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703" y="2534868"/>
            <a:ext cx="7809976" cy="36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72A59D-E61E-4C75-9972-15D8A5E6C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991" y="1752388"/>
            <a:ext cx="8112614" cy="456839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F06229F-2C87-4710-8422-79BFD15DAD53}"/>
              </a:ext>
            </a:extLst>
          </p:cNvPr>
          <p:cNvSpPr txBox="1"/>
          <p:nvPr/>
        </p:nvSpPr>
        <p:spPr>
          <a:xfrm>
            <a:off x="395471" y="1049757"/>
            <a:ext cx="495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Öffentliche Auftritte beim Schulfest</a:t>
            </a:r>
          </a:p>
        </p:txBody>
      </p:sp>
    </p:spTree>
    <p:extLst>
      <p:ext uri="{BB962C8B-B14F-4D97-AF65-F5344CB8AC3E}">
        <p14:creationId xmlns:p14="http://schemas.microsoft.com/office/powerpoint/2010/main" val="22673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DC2617A-F2A2-43B6-B18F-62A096E587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798" y="1846801"/>
            <a:ext cx="6860863" cy="457261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8CA4448-53AD-4D5D-BC8B-A082E3CD17A7}"/>
              </a:ext>
            </a:extLst>
          </p:cNvPr>
          <p:cNvSpPr txBox="1"/>
          <p:nvPr/>
        </p:nvSpPr>
        <p:spPr>
          <a:xfrm>
            <a:off x="1168923" y="1138663"/>
            <a:ext cx="897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Der RC Bad Vilbel lässt sich das Erziehungskonzept erklären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B4A0DBD-5BA9-4460-ABF6-93551A8C3C37}"/>
              </a:ext>
            </a:extLst>
          </p:cNvPr>
          <p:cNvSpPr txBox="1"/>
          <p:nvPr/>
        </p:nvSpPr>
        <p:spPr>
          <a:xfrm>
            <a:off x="480766" y="3667027"/>
            <a:ext cx="164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Theorie …</a:t>
            </a:r>
          </a:p>
        </p:txBody>
      </p:sp>
    </p:spTree>
    <p:extLst>
      <p:ext uri="{BB962C8B-B14F-4D97-AF65-F5344CB8AC3E}">
        <p14:creationId xmlns:p14="http://schemas.microsoft.com/office/powerpoint/2010/main" val="7791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967C3F8-3EEE-4630-B26B-2900BB6166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521" y="1566876"/>
            <a:ext cx="6839712" cy="455852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DD08909-FA76-47A3-81CF-D9645133C3AF}"/>
              </a:ext>
            </a:extLst>
          </p:cNvPr>
          <p:cNvSpPr txBox="1"/>
          <p:nvPr/>
        </p:nvSpPr>
        <p:spPr>
          <a:xfrm>
            <a:off x="480766" y="3667027"/>
            <a:ext cx="261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… und Praxis</a:t>
            </a:r>
          </a:p>
        </p:txBody>
      </p:sp>
    </p:spTree>
    <p:extLst>
      <p:ext uri="{BB962C8B-B14F-4D97-AF65-F5344CB8AC3E}">
        <p14:creationId xmlns:p14="http://schemas.microsoft.com/office/powerpoint/2010/main" val="37916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DD6AA5F-0D71-4129-A46B-F00BA52FEE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031" y="1380718"/>
            <a:ext cx="6860862" cy="45726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5EAE8FF-C5FD-4EA7-A02F-F2310862BA16}"/>
              </a:ext>
            </a:extLst>
          </p:cNvPr>
          <p:cNvSpPr txBox="1"/>
          <p:nvPr/>
        </p:nvSpPr>
        <p:spPr>
          <a:xfrm>
            <a:off x="282803" y="3667026"/>
            <a:ext cx="303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… und selbst aktiv!</a:t>
            </a:r>
          </a:p>
        </p:txBody>
      </p:sp>
    </p:spTree>
    <p:extLst>
      <p:ext uri="{BB962C8B-B14F-4D97-AF65-F5344CB8AC3E}">
        <p14:creationId xmlns:p14="http://schemas.microsoft.com/office/powerpoint/2010/main" val="27090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667282"/>
            <a:ext cx="5412615" cy="20748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33149B-D9BA-465D-B117-6D143EE72B59}"/>
              </a:ext>
            </a:extLst>
          </p:cNvPr>
          <p:cNvSpPr txBox="1"/>
          <p:nvPr/>
        </p:nvSpPr>
        <p:spPr>
          <a:xfrm>
            <a:off x="581083" y="3075057"/>
            <a:ext cx="110298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BFE6E2-CF11-4113-8583-CC5BFEBBA43C}"/>
              </a:ext>
            </a:extLst>
          </p:cNvPr>
          <p:cNvSpPr txBox="1"/>
          <p:nvPr/>
        </p:nvSpPr>
        <p:spPr>
          <a:xfrm>
            <a:off x="581083" y="4092173"/>
            <a:ext cx="11029832" cy="1355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Heimatbezogenes „Leuchtturm-Projekt“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Ochs (RC Bad Vilbel)</a:t>
            </a:r>
          </a:p>
        </p:txBody>
      </p:sp>
    </p:spTree>
    <p:extLst>
      <p:ext uri="{BB962C8B-B14F-4D97-AF65-F5344CB8AC3E}">
        <p14:creationId xmlns:p14="http://schemas.microsoft.com/office/powerpoint/2010/main" val="2592550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4">
            <a:extLst>
              <a:ext uri="{FF2B5EF4-FFF2-40B4-BE49-F238E27FC236}">
                <a16:creationId xmlns:a16="http://schemas.microsoft.com/office/drawing/2014/main" id="{868C09D5-98D0-4E31-85B5-84050F5C67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748" y="2136039"/>
            <a:ext cx="6509601" cy="435133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5018FF6-D69D-4BCD-AB11-90A68836761A}"/>
              </a:ext>
            </a:extLst>
          </p:cNvPr>
          <p:cNvSpPr txBox="1"/>
          <p:nvPr/>
        </p:nvSpPr>
        <p:spPr>
          <a:xfrm>
            <a:off x="395926" y="1145769"/>
            <a:ext cx="1136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Konzert der Schulband bei der Weihnachtsfeier des RC Bad Vilbel 2017 ….</a:t>
            </a:r>
          </a:p>
        </p:txBody>
      </p:sp>
    </p:spTree>
    <p:extLst>
      <p:ext uri="{BB962C8B-B14F-4D97-AF65-F5344CB8AC3E}">
        <p14:creationId xmlns:p14="http://schemas.microsoft.com/office/powerpoint/2010/main" val="22385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BBFD4A3-3BF4-4197-8D29-DF9D1CF61E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042" y="1995135"/>
            <a:ext cx="6839712" cy="4572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1886B06-FD80-4467-8C2D-4D11B1644BC3}"/>
              </a:ext>
            </a:extLst>
          </p:cNvPr>
          <p:cNvSpPr txBox="1"/>
          <p:nvPr/>
        </p:nvSpPr>
        <p:spPr>
          <a:xfrm>
            <a:off x="2569042" y="1176973"/>
            <a:ext cx="6765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… und unser Dankeschön an die Künstler!</a:t>
            </a:r>
          </a:p>
        </p:txBody>
      </p:sp>
    </p:spTree>
    <p:extLst>
      <p:ext uri="{BB962C8B-B14F-4D97-AF65-F5344CB8AC3E}">
        <p14:creationId xmlns:p14="http://schemas.microsoft.com/office/powerpoint/2010/main" val="15710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1F93FE9-503F-4273-A3A9-51203DB117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341" y="1014506"/>
            <a:ext cx="5170454" cy="553294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FCD656D-A347-49D0-A763-49C55955D51E}"/>
              </a:ext>
            </a:extLst>
          </p:cNvPr>
          <p:cNvSpPr txBox="1"/>
          <p:nvPr/>
        </p:nvSpPr>
        <p:spPr>
          <a:xfrm>
            <a:off x="3337160" y="4086528"/>
            <a:ext cx="6822219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b="1" dirty="0"/>
          </a:p>
          <a:p>
            <a:r>
              <a:rPr lang="de-DE" b="1" dirty="0"/>
              <a:t>Beispielhaftes Bildungs-Projekt:</a:t>
            </a:r>
          </a:p>
          <a:p>
            <a:endParaRPr lang="de-DE" sz="1000" b="1" dirty="0"/>
          </a:p>
          <a:p>
            <a:pPr marL="285750" indent="-285750">
              <a:buFontTx/>
              <a:buChar char="-"/>
            </a:pPr>
            <a:r>
              <a:rPr lang="de-DE" dirty="0"/>
              <a:t>Praxisorientiertes Förderprogramm</a:t>
            </a:r>
          </a:p>
          <a:p>
            <a:pPr marL="285750" indent="-285750">
              <a:buFontTx/>
              <a:buChar char="-"/>
            </a:pPr>
            <a:r>
              <a:rPr lang="de-DE" dirty="0"/>
              <a:t>Verdeutlichung des Defizits gegenüber der Politik</a:t>
            </a:r>
          </a:p>
          <a:p>
            <a:pPr marL="285750" indent="-285750">
              <a:buFontTx/>
              <a:buChar char="-"/>
            </a:pPr>
            <a:r>
              <a:rPr lang="de-DE" dirty="0"/>
              <a:t>Bildungsprojekt, wo der Bedarf am größten ist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C61A269-EB35-40DE-AF2F-68EB1A8BCE8C}"/>
              </a:ext>
            </a:extLst>
          </p:cNvPr>
          <p:cNvSpPr txBox="1"/>
          <p:nvPr/>
        </p:nvSpPr>
        <p:spPr>
          <a:xfrm>
            <a:off x="2702379" y="1014506"/>
            <a:ext cx="64252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E1782C-12D0-4314-94EC-7CA2AC1F5F9B}"/>
              </a:ext>
            </a:extLst>
          </p:cNvPr>
          <p:cNvSpPr txBox="1"/>
          <p:nvPr/>
        </p:nvSpPr>
        <p:spPr>
          <a:xfrm>
            <a:off x="6872506" y="6430088"/>
            <a:ext cx="5454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Ansprechpartner: Dr. </a:t>
            </a:r>
            <a:r>
              <a:rPr lang="de-DE" sz="1400" b="1" dirty="0"/>
              <a:t>L</a:t>
            </a:r>
            <a:r>
              <a:rPr lang="de-DE" sz="1400" dirty="0"/>
              <a:t>eonhard Fricke und Peter Ochs , RC Bad Vilbel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A1083B-C91D-47C5-9D5E-790488742A6C}"/>
              </a:ext>
            </a:extLst>
          </p:cNvPr>
          <p:cNvSpPr txBox="1"/>
          <p:nvPr/>
        </p:nvSpPr>
        <p:spPr>
          <a:xfrm>
            <a:off x="759643" y="1145769"/>
            <a:ext cx="1067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Unser nachhaltiges Erfolgserlebnis und die Bestätigung unseres Engagements!</a:t>
            </a:r>
          </a:p>
        </p:txBody>
      </p:sp>
    </p:spTree>
    <p:extLst>
      <p:ext uri="{BB962C8B-B14F-4D97-AF65-F5344CB8AC3E}">
        <p14:creationId xmlns:p14="http://schemas.microsoft.com/office/powerpoint/2010/main" val="30830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AECFFC2C-780E-4A09-BC09-8BF37759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4268" y="1428235"/>
            <a:ext cx="3490624" cy="465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D01AB0-3ADC-48BD-A11F-679643345394}"/>
              </a:ext>
            </a:extLst>
          </p:cNvPr>
          <p:cNvSpPr txBox="1"/>
          <p:nvPr/>
        </p:nvSpPr>
        <p:spPr>
          <a:xfrm>
            <a:off x="1259616" y="2560249"/>
            <a:ext cx="51491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Heimatbezogenes </a:t>
            </a:r>
          </a:p>
          <a:p>
            <a:r>
              <a:rPr lang="de-DE" sz="3200" b="1" dirty="0"/>
              <a:t>„Leuchtturm-Projekt“</a:t>
            </a:r>
          </a:p>
          <a:p>
            <a:endParaRPr lang="de-DE" sz="3200" b="1" dirty="0"/>
          </a:p>
          <a:p>
            <a:r>
              <a:rPr lang="de-DE" sz="3200" b="1" dirty="0"/>
              <a:t>Rotary Club Bad Vilbel</a:t>
            </a:r>
          </a:p>
        </p:txBody>
      </p:sp>
    </p:spTree>
    <p:extLst>
      <p:ext uri="{BB962C8B-B14F-4D97-AF65-F5344CB8AC3E}">
        <p14:creationId xmlns:p14="http://schemas.microsoft.com/office/powerpoint/2010/main" val="5614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0">
            <a:extLst>
              <a:ext uri="{FF2B5EF4-FFF2-40B4-BE49-F238E27FC236}">
                <a16:creationId xmlns:a16="http://schemas.microsoft.com/office/drawing/2014/main" id="{F6BCD398-BF16-428A-9383-547F0FBEE1B0}"/>
              </a:ext>
            </a:extLst>
          </p:cNvPr>
          <p:cNvSpPr txBox="1">
            <a:spLocks/>
          </p:cNvSpPr>
          <p:nvPr/>
        </p:nvSpPr>
        <p:spPr>
          <a:xfrm>
            <a:off x="838200" y="2279553"/>
            <a:ext cx="10515600" cy="3549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/>
          </a:p>
          <a:p>
            <a:pPr marL="0" indent="0" algn="ctr">
              <a:buFont typeface="Arial" panose="020B0604020202020204" pitchFamily="34" charset="0"/>
              <a:buNone/>
            </a:pPr>
            <a:endParaRPr lang="de-DE"/>
          </a:p>
          <a:p>
            <a:pPr marL="0" indent="0" algn="ctr">
              <a:buFont typeface="Arial" panose="020B0604020202020204" pitchFamily="34" charset="0"/>
              <a:buNone/>
            </a:pPr>
            <a:endParaRPr lang="de-DE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>
                <a:latin typeface="Arial Rounded MT Bold" panose="020F0704030504030204" pitchFamily="34" charset="0"/>
              </a:rPr>
              <a:t>Musik-Unterricht für Förderschüler –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b="1">
                <a:latin typeface="Arial Rounded MT Bold" panose="020F0704030504030204" pitchFamily="34" charset="0"/>
              </a:rPr>
              <a:t>nach Noten, nicht mit Noten</a:t>
            </a:r>
            <a:endParaRPr lang="de-DE" b="1" dirty="0">
              <a:latin typeface="Arial Rounded MT Bold" panose="020F07040305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1A7B7D-B098-4A18-834B-DF185D6F2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080" y="1275498"/>
            <a:ext cx="18573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0">
            <a:extLst>
              <a:ext uri="{FF2B5EF4-FFF2-40B4-BE49-F238E27FC236}">
                <a16:creationId xmlns:a16="http://schemas.microsoft.com/office/drawing/2014/main" id="{D8F90D40-9208-4BF7-9330-19DC892BDF13}"/>
              </a:ext>
            </a:extLst>
          </p:cNvPr>
          <p:cNvSpPr txBox="1">
            <a:spLocks/>
          </p:cNvSpPr>
          <p:nvPr/>
        </p:nvSpPr>
        <p:spPr>
          <a:xfrm>
            <a:off x="838200" y="1282535"/>
            <a:ext cx="10515600" cy="48944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/>
              <a:t>Gemeinschaftsprojekt der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b="1"/>
              <a:t>Förderschule Kinderheimat  Reinhardshof  in Frankfurt Nieder-Erlenbach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/>
              <a:t>und der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b="1"/>
              <a:t>Musikschule Bad Vilbel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2400" b="1"/>
          </a:p>
          <a:p>
            <a:pPr marL="0" indent="0">
              <a:buFont typeface="Arial" panose="020B0604020202020204" pitchFamily="34" charset="0"/>
              <a:buNone/>
            </a:pPr>
            <a:endParaRPr lang="de-DE" sz="2400" b="1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/>
              <a:t>mit Unterstützung des RC Bad Vilbel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/>
          </a:p>
          <a:p>
            <a:pPr marL="0" indent="0">
              <a:buFont typeface="Arial" panose="020B0604020202020204" pitchFamily="34" charset="0"/>
              <a:buNone/>
            </a:pPr>
            <a:endParaRPr lang="de-DE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23311B-DCF4-4905-B989-56B709C34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909" y="2671592"/>
            <a:ext cx="6599146" cy="39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0">
            <a:extLst>
              <a:ext uri="{FF2B5EF4-FFF2-40B4-BE49-F238E27FC236}">
                <a16:creationId xmlns:a16="http://schemas.microsoft.com/office/drawing/2014/main" id="{115F6EF2-49BB-4E8A-A3A0-C51EF4D74F33}"/>
              </a:ext>
            </a:extLst>
          </p:cNvPr>
          <p:cNvSpPr txBox="1">
            <a:spLocks/>
          </p:cNvSpPr>
          <p:nvPr/>
        </p:nvSpPr>
        <p:spPr>
          <a:xfrm>
            <a:off x="1124483" y="3429000"/>
            <a:ext cx="9323567" cy="2324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/>
              <a:t>Musikunterricht der Schulband –  in der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 sz="1600" b="1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4400" b="1"/>
              <a:t>„Rockademy“!</a:t>
            </a:r>
            <a:endParaRPr lang="de-DE" sz="4400" b="1" dirty="0"/>
          </a:p>
        </p:txBody>
      </p:sp>
      <p:pic>
        <p:nvPicPr>
          <p:cNvPr id="5" name="Grafik 4" descr="Ein Bild, das Schnee, Mann, Fahrzeug, stehend enthält.&#10;&#10;Automatisch generierte Beschreibung">
            <a:extLst>
              <a:ext uri="{FF2B5EF4-FFF2-40B4-BE49-F238E27FC236}">
                <a16:creationId xmlns:a16="http://schemas.microsoft.com/office/drawing/2014/main" id="{F011F58C-B433-4913-A7FC-B0792A119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825" y="1691343"/>
            <a:ext cx="2466975" cy="1847850"/>
          </a:xfrm>
          <a:prstGeom prst="rect">
            <a:avLst/>
          </a:prstGeom>
        </p:spPr>
      </p:pic>
      <p:pic>
        <p:nvPicPr>
          <p:cNvPr id="8" name="Grafik 7" descr="Ein Bild, das draußen, Gebäude, Zug, Spur enthält.&#10;&#10;Automatisch generierte Beschreibung">
            <a:extLst>
              <a:ext uri="{FF2B5EF4-FFF2-40B4-BE49-F238E27FC236}">
                <a16:creationId xmlns:a16="http://schemas.microsoft.com/office/drawing/2014/main" id="{3890197A-3FC9-4697-99A9-D9DBFA1F4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130" y="169134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9E9F6A1-E5C8-4A30-8B63-A9D2E9E6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023" y="1192709"/>
            <a:ext cx="4984805" cy="280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CDBB16E-2A50-4DDD-BD10-361C40D1E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64" y="1288127"/>
            <a:ext cx="4942398" cy="273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9B015EC-579D-4B89-9E7E-6F5D5D6D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2468" y="4182386"/>
            <a:ext cx="4409168" cy="248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8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Person, Gras, stehend enthält.&#10;&#10;Automatisch generierte Beschreibung">
            <a:extLst>
              <a:ext uri="{FF2B5EF4-FFF2-40B4-BE49-F238E27FC236}">
                <a16:creationId xmlns:a16="http://schemas.microsoft.com/office/drawing/2014/main" id="{39DA317F-B8A9-42CE-83C3-8F53B487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54" y="4046277"/>
            <a:ext cx="2619375" cy="1743075"/>
          </a:xfrm>
          <a:prstGeom prst="rect">
            <a:avLst/>
          </a:prstGeom>
        </p:spPr>
      </p:pic>
      <p:pic>
        <p:nvPicPr>
          <p:cNvPr id="4" name="Grafik 3" descr="Ein Bild, das Gras, Person, darstellend, stehend enthält.&#10;&#10;Automatisch generierte Beschreibung">
            <a:extLst>
              <a:ext uri="{FF2B5EF4-FFF2-40B4-BE49-F238E27FC236}">
                <a16:creationId xmlns:a16="http://schemas.microsoft.com/office/drawing/2014/main" id="{56A03C52-956F-4DE8-B347-999792195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57" y="622305"/>
            <a:ext cx="2619375" cy="1743075"/>
          </a:xfrm>
          <a:prstGeom prst="rect">
            <a:avLst/>
          </a:prstGeom>
        </p:spPr>
      </p:pic>
      <p:pic>
        <p:nvPicPr>
          <p:cNvPr id="5" name="Grafik 4" descr="Ein Bild, das draußen, Person, Kind, Mädchen enthält.&#10;&#10;Automatisch generierte Beschreibung">
            <a:extLst>
              <a:ext uri="{FF2B5EF4-FFF2-40B4-BE49-F238E27FC236}">
                <a16:creationId xmlns:a16="http://schemas.microsoft.com/office/drawing/2014/main" id="{1FF9D54C-908C-4E1D-88FB-0FE5F9689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404" y="5146255"/>
            <a:ext cx="3457575" cy="132397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3E4F3BF-3D07-40F6-BCDC-1B47E65C602B}"/>
              </a:ext>
            </a:extLst>
          </p:cNvPr>
          <p:cNvSpPr/>
          <p:nvPr/>
        </p:nvSpPr>
        <p:spPr>
          <a:xfrm>
            <a:off x="3048000" y="2490282"/>
            <a:ext cx="72460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highlight>
                  <a:srgbClr val="C0C0C0"/>
                </a:highlight>
              </a:rPr>
              <a:t>Kinder mit Störungen der neuronalen und mentalen Entwicklung</a:t>
            </a:r>
          </a:p>
          <a:p>
            <a:endParaRPr lang="de-DE" sz="3200" b="1" dirty="0">
              <a:highlight>
                <a:srgbClr val="C0C0C0"/>
              </a:highlight>
            </a:endParaRPr>
          </a:p>
          <a:p>
            <a:r>
              <a:rPr lang="de-DE" sz="3200" b="1" dirty="0">
                <a:highlight>
                  <a:srgbClr val="C0C0C0"/>
                </a:highlight>
              </a:rPr>
              <a:t>Autismus</a:t>
            </a:r>
          </a:p>
          <a:p>
            <a:r>
              <a:rPr lang="de-DE" sz="3200" b="1" dirty="0">
                <a:highlight>
                  <a:srgbClr val="C0C0C0"/>
                </a:highlight>
              </a:rPr>
              <a:t>ADHS (Aufmerksamkeits-Defizit-Hyperaktivitäts-Störung)</a:t>
            </a:r>
          </a:p>
          <a:p>
            <a:r>
              <a:rPr lang="de-DE" sz="3200" b="1" dirty="0">
                <a:highlight>
                  <a:srgbClr val="C0C0C0"/>
                </a:highlight>
              </a:rPr>
              <a:t>Bindungsstörungen</a:t>
            </a:r>
          </a:p>
          <a:p>
            <a:r>
              <a:rPr lang="de-DE" sz="3200" b="1" dirty="0">
                <a:highlight>
                  <a:srgbClr val="C0C0C0"/>
                </a:highlight>
              </a:rPr>
              <a:t>Sozialen Defiziten</a:t>
            </a:r>
          </a:p>
        </p:txBody>
      </p:sp>
      <p:pic>
        <p:nvPicPr>
          <p:cNvPr id="7" name="Inhaltsplatzhalter 22">
            <a:extLst>
              <a:ext uri="{FF2B5EF4-FFF2-40B4-BE49-F238E27FC236}">
                <a16:creationId xmlns:a16="http://schemas.microsoft.com/office/drawing/2014/main" id="{7F4A6B67-43E1-4C6A-B1D3-B28E5BDF8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098" y="1049757"/>
            <a:ext cx="33242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0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D71E2F-AFEA-4266-8D17-DA0BF83741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81" y="1411992"/>
            <a:ext cx="6832527" cy="455373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35DEF0-301B-4280-8463-448DE36588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595" y="1424207"/>
            <a:ext cx="3020241" cy="45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taryDistrikt1820-PecheKucha.pptx" id="{D36BEB25-17CD-43FA-8891-616F6F60C867}" vid="{C3FC7AA8-B68D-48EB-8E30-4F641CE7CAD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</Words>
  <Application>Microsoft Macintosh PowerPoint</Application>
  <PresentationFormat>Breitbild</PresentationFormat>
  <Paragraphs>146</Paragraphs>
  <Slides>22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RO.CAS  RO.CAS 2</dc:title>
  <dc:creator>André Dammeyer</dc:creator>
  <cp:lastModifiedBy>Sabine Meinert</cp:lastModifiedBy>
  <cp:revision>4</cp:revision>
  <dcterms:created xsi:type="dcterms:W3CDTF">2020-09-24T19:35:18Z</dcterms:created>
  <dcterms:modified xsi:type="dcterms:W3CDTF">2020-11-25T11:36:37Z</dcterms:modified>
</cp:coreProperties>
</file>