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78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266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A1636-7F30-41B5-91D4-0DFA62EFE521}" v="21" dt="2020-11-18T18:39:46.706"/>
    <p1510:client id="{B6544F97-AC4F-4E33-ABE0-8EC9573F6693}" v="1" dt="2020-11-17T19:44:02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Dammeyer" userId="02826360fe302683" providerId="LiveId" clId="{37AA1636-7F30-41B5-91D4-0DFA62EFE521}"/>
    <pc:docChg chg="undo custSel addSld delSld modSld sldOrd">
      <pc:chgData name="André Dammeyer" userId="02826360fe302683" providerId="LiveId" clId="{37AA1636-7F30-41B5-91D4-0DFA62EFE521}" dt="2020-11-18T18:41:40.556" v="645"/>
      <pc:docMkLst>
        <pc:docMk/>
      </pc:docMkLst>
      <pc:sldChg chg="addSp delSp modSp mod">
        <pc:chgData name="André Dammeyer" userId="02826360fe302683" providerId="LiveId" clId="{37AA1636-7F30-41B5-91D4-0DFA62EFE521}" dt="2020-11-18T17:57:19.685" v="166" actId="404"/>
        <pc:sldMkLst>
          <pc:docMk/>
          <pc:sldMk cId="298105636" sldId="257"/>
        </pc:sldMkLst>
        <pc:spChg chg="add mod topLvl">
          <ac:chgData name="André Dammeyer" userId="02826360fe302683" providerId="LiveId" clId="{37AA1636-7F30-41B5-91D4-0DFA62EFE521}" dt="2020-11-18T17:57:11.445" v="163" actId="165"/>
          <ac:spMkLst>
            <pc:docMk/>
            <pc:sldMk cId="298105636" sldId="257"/>
            <ac:spMk id="4" creationId="{33300FFC-76BD-4877-83CF-AD456A45B6F3}"/>
          </ac:spMkLst>
        </pc:spChg>
        <pc:spChg chg="add mod">
          <ac:chgData name="André Dammeyer" userId="02826360fe302683" providerId="LiveId" clId="{37AA1636-7F30-41B5-91D4-0DFA62EFE521}" dt="2020-11-18T17:54:28.099" v="106" actId="1036"/>
          <ac:spMkLst>
            <pc:docMk/>
            <pc:sldMk cId="298105636" sldId="257"/>
            <ac:spMk id="6" creationId="{CFF6BEB4-A3F7-4679-9843-562DB2D316C3}"/>
          </ac:spMkLst>
        </pc:spChg>
        <pc:spChg chg="del">
          <ac:chgData name="André Dammeyer" userId="02826360fe302683" providerId="LiveId" clId="{37AA1636-7F30-41B5-91D4-0DFA62EFE521}" dt="2020-11-18T17:53:14.712" v="63" actId="478"/>
          <ac:spMkLst>
            <pc:docMk/>
            <pc:sldMk cId="298105636" sldId="257"/>
            <ac:spMk id="12" creationId="{AC6D9754-7C94-4C09-B86D-324D82C203AF}"/>
          </ac:spMkLst>
        </pc:spChg>
        <pc:spChg chg="add mod">
          <ac:chgData name="André Dammeyer" userId="02826360fe302683" providerId="LiveId" clId="{37AA1636-7F30-41B5-91D4-0DFA62EFE521}" dt="2020-11-18T17:57:19.685" v="166" actId="404"/>
          <ac:spMkLst>
            <pc:docMk/>
            <pc:sldMk cId="298105636" sldId="257"/>
            <ac:spMk id="18" creationId="{E6D6BD93-2A04-4C2A-9071-472D2C18F2A4}"/>
          </ac:spMkLst>
        </pc:spChg>
        <pc:spChg chg="add mod">
          <ac:chgData name="André Dammeyer" userId="02826360fe302683" providerId="LiveId" clId="{37AA1636-7F30-41B5-91D4-0DFA62EFE521}" dt="2020-11-18T17:57:19.685" v="166" actId="404"/>
          <ac:spMkLst>
            <pc:docMk/>
            <pc:sldMk cId="298105636" sldId="257"/>
            <ac:spMk id="20" creationId="{6958122F-2D29-487F-B71E-48BE6CFE618D}"/>
          </ac:spMkLst>
        </pc:spChg>
        <pc:spChg chg="add mod">
          <ac:chgData name="André Dammeyer" userId="02826360fe302683" providerId="LiveId" clId="{37AA1636-7F30-41B5-91D4-0DFA62EFE521}" dt="2020-11-18T17:57:19.685" v="166" actId="404"/>
          <ac:spMkLst>
            <pc:docMk/>
            <pc:sldMk cId="298105636" sldId="257"/>
            <ac:spMk id="22" creationId="{3F35767F-C130-4061-8BE7-F8E11AD653C7}"/>
          </ac:spMkLst>
        </pc:spChg>
        <pc:spChg chg="add mod topLvl">
          <ac:chgData name="André Dammeyer" userId="02826360fe302683" providerId="LiveId" clId="{37AA1636-7F30-41B5-91D4-0DFA62EFE521}" dt="2020-11-18T17:57:19.685" v="166" actId="404"/>
          <ac:spMkLst>
            <pc:docMk/>
            <pc:sldMk cId="298105636" sldId="257"/>
            <ac:spMk id="24" creationId="{272FD62D-AFEA-4867-B8E3-CA37C91CAEEB}"/>
          </ac:spMkLst>
        </pc:spChg>
        <pc:grpChg chg="add del mod">
          <ac:chgData name="André Dammeyer" userId="02826360fe302683" providerId="LiveId" clId="{37AA1636-7F30-41B5-91D4-0DFA62EFE521}" dt="2020-11-18T17:55:53.424" v="157" actId="165"/>
          <ac:grpSpMkLst>
            <pc:docMk/>
            <pc:sldMk cId="298105636" sldId="257"/>
            <ac:grpSpMk id="25" creationId="{42316304-CBB5-448F-844A-75224AB4D96A}"/>
          </ac:grpSpMkLst>
        </pc:grpChg>
        <pc:grpChg chg="add del mod">
          <ac:chgData name="André Dammeyer" userId="02826360fe302683" providerId="LiveId" clId="{37AA1636-7F30-41B5-91D4-0DFA62EFE521}" dt="2020-11-18T17:57:11.445" v="163" actId="165"/>
          <ac:grpSpMkLst>
            <pc:docMk/>
            <pc:sldMk cId="298105636" sldId="257"/>
            <ac:grpSpMk id="26" creationId="{1CF82D92-51DB-479B-91C5-2945C5C02642}"/>
          </ac:grpSpMkLst>
        </pc:grpChg>
        <pc:picChg chg="add del mod topLvl modCrop">
          <ac:chgData name="André Dammeyer" userId="02826360fe302683" providerId="LiveId" clId="{37AA1636-7F30-41B5-91D4-0DFA62EFE521}" dt="2020-11-18T17:57:11.445" v="163" actId="165"/>
          <ac:picMkLst>
            <pc:docMk/>
            <pc:sldMk cId="298105636" sldId="257"/>
            <ac:picMk id="2" creationId="{30842001-265E-44B4-8BB7-CA2BF0FD59F9}"/>
          </ac:picMkLst>
        </pc:picChg>
        <pc:picChg chg="add mod topLvl">
          <ac:chgData name="André Dammeyer" userId="02826360fe302683" providerId="LiveId" clId="{37AA1636-7F30-41B5-91D4-0DFA62EFE521}" dt="2020-11-18T17:57:11.445" v="163" actId="165"/>
          <ac:picMkLst>
            <pc:docMk/>
            <pc:sldMk cId="298105636" sldId="257"/>
            <ac:picMk id="3" creationId="{2296F41A-CA7A-44A4-BD28-B31CA671179E}"/>
          </ac:picMkLst>
        </pc:picChg>
        <pc:picChg chg="add mod topLvl">
          <ac:chgData name="André Dammeyer" userId="02826360fe302683" providerId="LiveId" clId="{37AA1636-7F30-41B5-91D4-0DFA62EFE521}" dt="2020-11-18T17:57:11.445" v="163" actId="165"/>
          <ac:picMkLst>
            <pc:docMk/>
            <pc:sldMk cId="298105636" sldId="257"/>
            <ac:picMk id="8" creationId="{8D6B338B-ACFF-4035-8C8B-0773CAAD9E3C}"/>
          </ac:picMkLst>
        </pc:picChg>
        <pc:picChg chg="add mod topLvl">
          <ac:chgData name="André Dammeyer" userId="02826360fe302683" providerId="LiveId" clId="{37AA1636-7F30-41B5-91D4-0DFA62EFE521}" dt="2020-11-18T17:57:11.445" v="163" actId="165"/>
          <ac:picMkLst>
            <pc:docMk/>
            <pc:sldMk cId="298105636" sldId="257"/>
            <ac:picMk id="10" creationId="{68E4756D-BA10-4D88-8447-FC09CF94BD34}"/>
          </ac:picMkLst>
        </pc:picChg>
        <pc:picChg chg="del">
          <ac:chgData name="André Dammeyer" userId="02826360fe302683" providerId="LiveId" clId="{37AA1636-7F30-41B5-91D4-0DFA62EFE521}" dt="2020-11-18T17:53:16.664" v="64" actId="478"/>
          <ac:picMkLst>
            <pc:docMk/>
            <pc:sldMk cId="298105636" sldId="257"/>
            <ac:picMk id="14" creationId="{BAD5729A-6FAC-4D36-8C88-41ABA45B855E}"/>
          </ac:picMkLst>
        </pc:picChg>
        <pc:picChg chg="del">
          <ac:chgData name="André Dammeyer" userId="02826360fe302683" providerId="LiveId" clId="{37AA1636-7F30-41B5-91D4-0DFA62EFE521}" dt="2020-11-18T17:53:14.712" v="63" actId="478"/>
          <ac:picMkLst>
            <pc:docMk/>
            <pc:sldMk cId="298105636" sldId="257"/>
            <ac:picMk id="16" creationId="{F0BC1E0B-C4D7-47C5-BF4E-4A3C3DC12A48}"/>
          </ac:picMkLst>
        </pc:picChg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1786113678" sldId="258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1726833925" sldId="259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883299819" sldId="260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4015912377" sldId="261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3566331170" sldId="262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3851131172" sldId="263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3299226989" sldId="264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2639749952" sldId="265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1004325835" sldId="266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2797142454" sldId="267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2358294871" sldId="268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596914775" sldId="269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2046906119" sldId="270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3313757834" sldId="271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702321599" sldId="272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4186259134" sldId="273"/>
        </pc:sldMkLst>
      </pc:sldChg>
      <pc:sldChg chg="del">
        <pc:chgData name="André Dammeyer" userId="02826360fe302683" providerId="LiveId" clId="{37AA1636-7F30-41B5-91D4-0DFA62EFE521}" dt="2020-11-18T17:53:10.402" v="62" actId="47"/>
        <pc:sldMkLst>
          <pc:docMk/>
          <pc:sldMk cId="2086495867" sldId="274"/>
        </pc:sldMkLst>
      </pc:sldChg>
      <pc:sldChg chg="modSp mod">
        <pc:chgData name="André Dammeyer" userId="02826360fe302683" providerId="LiveId" clId="{37AA1636-7F30-41B5-91D4-0DFA62EFE521}" dt="2020-11-18T17:53:01.531" v="61" actId="20577"/>
        <pc:sldMkLst>
          <pc:docMk/>
          <pc:sldMk cId="2592550507" sldId="278"/>
        </pc:sldMkLst>
        <pc:spChg chg="mod">
          <ac:chgData name="André Dammeyer" userId="02826360fe302683" providerId="LiveId" clId="{37AA1636-7F30-41B5-91D4-0DFA62EFE521}" dt="2020-11-18T17:51:45.612" v="1" actId="20577"/>
          <ac:spMkLst>
            <pc:docMk/>
            <pc:sldMk cId="2592550507" sldId="278"/>
            <ac:spMk id="4" creationId="{1633149B-D9BA-465D-B117-6D143EE72B59}"/>
          </ac:spMkLst>
        </pc:spChg>
        <pc:spChg chg="mod">
          <ac:chgData name="André Dammeyer" userId="02826360fe302683" providerId="LiveId" clId="{37AA1636-7F30-41B5-91D4-0DFA62EFE521}" dt="2020-11-18T17:53:01.531" v="61" actId="20577"/>
          <ac:spMkLst>
            <pc:docMk/>
            <pc:sldMk cId="2592550507" sldId="278"/>
            <ac:spMk id="6" creationId="{80BFE6E2-CF11-4113-8583-CC5BFEBBA43C}"/>
          </ac:spMkLst>
        </pc:spChg>
      </pc:sldChg>
      <pc:sldChg chg="addSp delSp modSp new mod">
        <pc:chgData name="André Dammeyer" userId="02826360fe302683" providerId="LiveId" clId="{37AA1636-7F30-41B5-91D4-0DFA62EFE521}" dt="2020-11-18T18:00:16.881" v="187" actId="14100"/>
        <pc:sldMkLst>
          <pc:docMk/>
          <pc:sldMk cId="768377420" sldId="279"/>
        </pc:sldMkLst>
        <pc:spChg chg="del">
          <ac:chgData name="André Dammeyer" userId="02826360fe302683" providerId="LiveId" clId="{37AA1636-7F30-41B5-91D4-0DFA62EFE521}" dt="2020-11-18T17:57:50.271" v="168" actId="478"/>
          <ac:spMkLst>
            <pc:docMk/>
            <pc:sldMk cId="768377420" sldId="279"/>
            <ac:spMk id="2" creationId="{65385495-B9AD-4847-B0F4-58840181E8EB}"/>
          </ac:spMkLst>
        </pc:spChg>
        <pc:spChg chg="add del mod">
          <ac:chgData name="André Dammeyer" userId="02826360fe302683" providerId="LiveId" clId="{37AA1636-7F30-41B5-91D4-0DFA62EFE521}" dt="2020-11-18T17:58:07.546" v="170"/>
          <ac:spMkLst>
            <pc:docMk/>
            <pc:sldMk cId="768377420" sldId="279"/>
            <ac:spMk id="5" creationId="{50D8E130-43FF-481B-8A50-06140DBF6207}"/>
          </ac:spMkLst>
        </pc:spChg>
        <pc:spChg chg="add del mod">
          <ac:chgData name="André Dammeyer" userId="02826360fe302683" providerId="LiveId" clId="{37AA1636-7F30-41B5-91D4-0DFA62EFE521}" dt="2020-11-18T17:58:07.546" v="170"/>
          <ac:spMkLst>
            <pc:docMk/>
            <pc:sldMk cId="768377420" sldId="279"/>
            <ac:spMk id="6" creationId="{2F0CF853-8C7A-45B7-81BA-89C454DF60B5}"/>
          </ac:spMkLst>
        </pc:spChg>
        <pc:spChg chg="add del mod">
          <ac:chgData name="André Dammeyer" userId="02826360fe302683" providerId="LiveId" clId="{37AA1636-7F30-41B5-91D4-0DFA62EFE521}" dt="2020-11-18T17:58:07.546" v="170"/>
          <ac:spMkLst>
            <pc:docMk/>
            <pc:sldMk cId="768377420" sldId="279"/>
            <ac:spMk id="7" creationId="{87967DAE-D5AB-4038-A86D-B0DF3D271B92}"/>
          </ac:spMkLst>
        </pc:spChg>
        <pc:spChg chg="mod">
          <ac:chgData name="André Dammeyer" userId="02826360fe302683" providerId="LiveId" clId="{37AA1636-7F30-41B5-91D4-0DFA62EFE521}" dt="2020-11-18T17:59:23.491" v="179" actId="404"/>
          <ac:spMkLst>
            <pc:docMk/>
            <pc:sldMk cId="768377420" sldId="279"/>
            <ac:spMk id="11" creationId="{F0F93C2E-CC98-46A2-9789-08B97C14DE40}"/>
          </ac:spMkLst>
        </pc:spChg>
        <pc:spChg chg="mod">
          <ac:chgData name="André Dammeyer" userId="02826360fe302683" providerId="LiveId" clId="{37AA1636-7F30-41B5-91D4-0DFA62EFE521}" dt="2020-11-18T17:59:23.491" v="179" actId="404"/>
          <ac:spMkLst>
            <pc:docMk/>
            <pc:sldMk cId="768377420" sldId="279"/>
            <ac:spMk id="12" creationId="{DB85DAE6-4BCB-4EE1-8788-C20C2ED6A84E}"/>
          </ac:spMkLst>
        </pc:spChg>
        <pc:spChg chg="mod">
          <ac:chgData name="André Dammeyer" userId="02826360fe302683" providerId="LiveId" clId="{37AA1636-7F30-41B5-91D4-0DFA62EFE521}" dt="2020-11-18T17:59:23.491" v="179" actId="404"/>
          <ac:spMkLst>
            <pc:docMk/>
            <pc:sldMk cId="768377420" sldId="279"/>
            <ac:spMk id="13" creationId="{D0E262A0-F6AA-4137-8A0A-D3A2AED465EE}"/>
          </ac:spMkLst>
        </pc:spChg>
        <pc:spChg chg="mod">
          <ac:chgData name="André Dammeyer" userId="02826360fe302683" providerId="LiveId" clId="{37AA1636-7F30-41B5-91D4-0DFA62EFE521}" dt="2020-11-18T18:00:09.206" v="186" actId="404"/>
          <ac:spMkLst>
            <pc:docMk/>
            <pc:sldMk cId="768377420" sldId="279"/>
            <ac:spMk id="15" creationId="{1701DAF5-B475-4C80-843F-72130C3A443D}"/>
          </ac:spMkLst>
        </pc:spChg>
        <pc:spChg chg="mod">
          <ac:chgData name="André Dammeyer" userId="02826360fe302683" providerId="LiveId" clId="{37AA1636-7F30-41B5-91D4-0DFA62EFE521}" dt="2020-11-18T18:00:09.206" v="186" actId="404"/>
          <ac:spMkLst>
            <pc:docMk/>
            <pc:sldMk cId="768377420" sldId="279"/>
            <ac:spMk id="16" creationId="{843291D7-FCE2-44FE-BDCB-DA5B3A92DF44}"/>
          </ac:spMkLst>
        </pc:spChg>
        <pc:spChg chg="mod">
          <ac:chgData name="André Dammeyer" userId="02826360fe302683" providerId="LiveId" clId="{37AA1636-7F30-41B5-91D4-0DFA62EFE521}" dt="2020-11-18T18:00:09.206" v="186" actId="404"/>
          <ac:spMkLst>
            <pc:docMk/>
            <pc:sldMk cId="768377420" sldId="279"/>
            <ac:spMk id="17" creationId="{64595B0A-C9E1-4B37-BF78-1A385B493637}"/>
          </ac:spMkLst>
        </pc:spChg>
        <pc:grpChg chg="add del mod">
          <ac:chgData name="André Dammeyer" userId="02826360fe302683" providerId="LiveId" clId="{37AA1636-7F30-41B5-91D4-0DFA62EFE521}" dt="2020-11-18T17:58:07.546" v="170"/>
          <ac:grpSpMkLst>
            <pc:docMk/>
            <pc:sldMk cId="768377420" sldId="279"/>
            <ac:grpSpMk id="3" creationId="{A580E456-BCC3-45F2-865E-875E32B4F604}"/>
          </ac:grpSpMkLst>
        </pc:grpChg>
        <pc:grpChg chg="add del mod">
          <ac:chgData name="André Dammeyer" userId="02826360fe302683" providerId="LiveId" clId="{37AA1636-7F30-41B5-91D4-0DFA62EFE521}" dt="2020-11-18T17:59:52.246" v="182" actId="478"/>
          <ac:grpSpMkLst>
            <pc:docMk/>
            <pc:sldMk cId="768377420" sldId="279"/>
            <ac:grpSpMk id="10" creationId="{361DB365-3626-443E-AAEA-C4E212845606}"/>
          </ac:grpSpMkLst>
        </pc:grpChg>
        <pc:grpChg chg="add mod">
          <ac:chgData name="André Dammeyer" userId="02826360fe302683" providerId="LiveId" clId="{37AA1636-7F30-41B5-91D4-0DFA62EFE521}" dt="2020-11-18T18:00:16.881" v="187" actId="14100"/>
          <ac:grpSpMkLst>
            <pc:docMk/>
            <pc:sldMk cId="768377420" sldId="279"/>
            <ac:grpSpMk id="14" creationId="{DBBAB255-3499-4F84-9AB6-28E66BA1F10D}"/>
          </ac:grpSpMkLst>
        </pc:grpChg>
        <pc:picChg chg="mod">
          <ac:chgData name="André Dammeyer" userId="02826360fe302683" providerId="LiveId" clId="{37AA1636-7F30-41B5-91D4-0DFA62EFE521}" dt="2020-11-18T17:57:59.677" v="169"/>
          <ac:picMkLst>
            <pc:docMk/>
            <pc:sldMk cId="768377420" sldId="279"/>
            <ac:picMk id="4" creationId="{0DED9270-F50A-4D9D-A1E1-0ADF9330A486}"/>
          </ac:picMkLst>
        </pc:picChg>
        <pc:picChg chg="add mod modCrop">
          <ac:chgData name="André Dammeyer" userId="02826360fe302683" providerId="LiveId" clId="{37AA1636-7F30-41B5-91D4-0DFA62EFE521}" dt="2020-11-18T17:58:49.941" v="175" actId="732"/>
          <ac:picMkLst>
            <pc:docMk/>
            <pc:sldMk cId="768377420" sldId="279"/>
            <ac:picMk id="9" creationId="{DC3642EC-8B4E-4026-90BB-253047523367}"/>
          </ac:picMkLst>
        </pc:picChg>
      </pc:sldChg>
      <pc:sldChg chg="addSp delSp modSp new mod">
        <pc:chgData name="André Dammeyer" userId="02826360fe302683" providerId="LiveId" clId="{37AA1636-7F30-41B5-91D4-0DFA62EFE521}" dt="2020-11-18T18:05:32.580" v="189" actId="22"/>
        <pc:sldMkLst>
          <pc:docMk/>
          <pc:sldMk cId="1583385012" sldId="280"/>
        </pc:sldMkLst>
        <pc:spChg chg="del">
          <ac:chgData name="André Dammeyer" userId="02826360fe302683" providerId="LiveId" clId="{37AA1636-7F30-41B5-91D4-0DFA62EFE521}" dt="2020-11-18T18:05:32.580" v="189" actId="22"/>
          <ac:spMkLst>
            <pc:docMk/>
            <pc:sldMk cId="1583385012" sldId="280"/>
            <ac:spMk id="2" creationId="{EF57455F-19CA-4787-86D4-E2B078EEFF28}"/>
          </ac:spMkLst>
        </pc:spChg>
        <pc:picChg chg="add mod modCrop">
          <ac:chgData name="André Dammeyer" userId="02826360fe302683" providerId="LiveId" clId="{37AA1636-7F30-41B5-91D4-0DFA62EFE521}" dt="2020-11-18T18:05:32.580" v="189" actId="22"/>
          <ac:picMkLst>
            <pc:docMk/>
            <pc:sldMk cId="1583385012" sldId="280"/>
            <ac:picMk id="4" creationId="{028315F1-1900-4C58-8837-D94BD3B0AFA7}"/>
          </ac:picMkLst>
        </pc:picChg>
      </pc:sldChg>
      <pc:sldChg chg="addSp delSp modSp new mod">
        <pc:chgData name="André Dammeyer" userId="02826360fe302683" providerId="LiveId" clId="{37AA1636-7F30-41B5-91D4-0DFA62EFE521}" dt="2020-11-18T18:06:44.851" v="200" actId="1076"/>
        <pc:sldMkLst>
          <pc:docMk/>
          <pc:sldMk cId="1081839153" sldId="281"/>
        </pc:sldMkLst>
        <pc:spChg chg="del">
          <ac:chgData name="André Dammeyer" userId="02826360fe302683" providerId="LiveId" clId="{37AA1636-7F30-41B5-91D4-0DFA62EFE521}" dt="2020-11-18T18:05:45.982" v="191" actId="478"/>
          <ac:spMkLst>
            <pc:docMk/>
            <pc:sldMk cId="1081839153" sldId="281"/>
            <ac:spMk id="2" creationId="{ED4AEACC-AB00-4E46-91CB-DEE6CB28AAB5}"/>
          </ac:spMkLst>
        </pc:spChg>
        <pc:spChg chg="add mod">
          <ac:chgData name="André Dammeyer" userId="02826360fe302683" providerId="LiveId" clId="{37AA1636-7F30-41B5-91D4-0DFA62EFE521}" dt="2020-11-18T18:06:03.876" v="195" actId="404"/>
          <ac:spMkLst>
            <pc:docMk/>
            <pc:sldMk cId="1081839153" sldId="281"/>
            <ac:spMk id="4" creationId="{0AB27F2C-86A6-4520-946D-0FA5DC584739}"/>
          </ac:spMkLst>
        </pc:spChg>
        <pc:spChg chg="add mod">
          <ac:chgData name="André Dammeyer" userId="02826360fe302683" providerId="LiveId" clId="{37AA1636-7F30-41B5-91D4-0DFA62EFE521}" dt="2020-11-18T18:06:22.369" v="196" actId="404"/>
          <ac:spMkLst>
            <pc:docMk/>
            <pc:sldMk cId="1081839153" sldId="281"/>
            <ac:spMk id="6" creationId="{92699DF9-EAF4-4ECD-A219-CC1E7BE67CDA}"/>
          </ac:spMkLst>
        </pc:spChg>
        <pc:picChg chg="add mod">
          <ac:chgData name="André Dammeyer" userId="02826360fe302683" providerId="LiveId" clId="{37AA1636-7F30-41B5-91D4-0DFA62EFE521}" dt="2020-11-18T18:06:44.851" v="200" actId="1076"/>
          <ac:picMkLst>
            <pc:docMk/>
            <pc:sldMk cId="1081839153" sldId="281"/>
            <ac:picMk id="8" creationId="{ED38DED9-4625-49BD-8975-D3AAB56B9D88}"/>
          </ac:picMkLst>
        </pc:picChg>
      </pc:sldChg>
      <pc:sldChg chg="addSp delSp modSp new mod">
        <pc:chgData name="André Dammeyer" userId="02826360fe302683" providerId="LiveId" clId="{37AA1636-7F30-41B5-91D4-0DFA62EFE521}" dt="2020-11-18T18:08:51.694" v="291" actId="1038"/>
        <pc:sldMkLst>
          <pc:docMk/>
          <pc:sldMk cId="648519245" sldId="282"/>
        </pc:sldMkLst>
        <pc:spChg chg="del">
          <ac:chgData name="André Dammeyer" userId="02826360fe302683" providerId="LiveId" clId="{37AA1636-7F30-41B5-91D4-0DFA62EFE521}" dt="2020-11-18T18:08:06.771" v="212" actId="22"/>
          <ac:spMkLst>
            <pc:docMk/>
            <pc:sldMk cId="648519245" sldId="282"/>
            <ac:spMk id="2" creationId="{96277523-1BE3-4289-BD41-857FEA1D5277}"/>
          </ac:spMkLst>
        </pc:spChg>
        <pc:spChg chg="mod">
          <ac:chgData name="André Dammeyer" userId="02826360fe302683" providerId="LiveId" clId="{37AA1636-7F30-41B5-91D4-0DFA62EFE521}" dt="2020-11-18T18:08:18.770" v="216" actId="404"/>
          <ac:spMkLst>
            <pc:docMk/>
            <pc:sldMk cId="648519245" sldId="282"/>
            <ac:spMk id="12" creationId="{5AB355A9-B796-4FD3-9691-A25C33AE9396}"/>
          </ac:spMkLst>
        </pc:spChg>
        <pc:spChg chg="mod">
          <ac:chgData name="André Dammeyer" userId="02826360fe302683" providerId="LiveId" clId="{37AA1636-7F30-41B5-91D4-0DFA62EFE521}" dt="2020-11-18T18:08:18.770" v="216" actId="404"/>
          <ac:spMkLst>
            <pc:docMk/>
            <pc:sldMk cId="648519245" sldId="282"/>
            <ac:spMk id="13" creationId="{9CF1B9BE-B645-4389-979F-B09265BAFB21}"/>
          </ac:spMkLst>
        </pc:spChg>
        <pc:spChg chg="add mod">
          <ac:chgData name="André Dammeyer" userId="02826360fe302683" providerId="LiveId" clId="{37AA1636-7F30-41B5-91D4-0DFA62EFE521}" dt="2020-11-18T18:08:51.694" v="291" actId="1038"/>
          <ac:spMkLst>
            <pc:docMk/>
            <pc:sldMk cId="648519245" sldId="282"/>
            <ac:spMk id="14" creationId="{88F85143-8633-4296-9935-98EB1F858304}"/>
          </ac:spMkLst>
        </pc:spChg>
        <pc:grpChg chg="add del mod">
          <ac:chgData name="André Dammeyer" userId="02826360fe302683" providerId="LiveId" clId="{37AA1636-7F30-41B5-91D4-0DFA62EFE521}" dt="2020-11-18T18:07:23.886" v="203"/>
          <ac:grpSpMkLst>
            <pc:docMk/>
            <pc:sldMk cId="648519245" sldId="282"/>
            <ac:grpSpMk id="3" creationId="{7A62EF41-672F-4901-80FE-D3FFCA19181B}"/>
          </ac:grpSpMkLst>
        </pc:grpChg>
        <pc:grpChg chg="add del mod">
          <ac:chgData name="André Dammeyer" userId="02826360fe302683" providerId="LiveId" clId="{37AA1636-7F30-41B5-91D4-0DFA62EFE521}" dt="2020-11-18T18:07:36.429" v="205" actId="478"/>
          <ac:grpSpMkLst>
            <pc:docMk/>
            <pc:sldMk cId="648519245" sldId="282"/>
            <ac:grpSpMk id="5" creationId="{2D193304-4FAF-459B-8D0B-7C94634D04E0}"/>
          </ac:grpSpMkLst>
        </pc:grpChg>
        <pc:grpChg chg="add del mod">
          <ac:chgData name="André Dammeyer" userId="02826360fe302683" providerId="LiveId" clId="{37AA1636-7F30-41B5-91D4-0DFA62EFE521}" dt="2020-11-18T18:07:53.043" v="211" actId="478"/>
          <ac:grpSpMkLst>
            <pc:docMk/>
            <pc:sldMk cId="648519245" sldId="282"/>
            <ac:grpSpMk id="7" creationId="{B5D2EBB5-FD7A-420F-89F3-C614D9E137DA}"/>
          </ac:grpSpMkLst>
        </pc:grpChg>
        <pc:grpChg chg="add mod">
          <ac:chgData name="André Dammeyer" userId="02826360fe302683" providerId="LiveId" clId="{37AA1636-7F30-41B5-91D4-0DFA62EFE521}" dt="2020-11-18T18:08:34.749" v="242" actId="1035"/>
          <ac:grpSpMkLst>
            <pc:docMk/>
            <pc:sldMk cId="648519245" sldId="282"/>
            <ac:grpSpMk id="11" creationId="{71F10AB8-EA17-4C57-A40D-7A3299C45A10}"/>
          </ac:grpSpMkLst>
        </pc:grpChg>
        <pc:picChg chg="mod">
          <ac:chgData name="André Dammeyer" userId="02826360fe302683" providerId="LiveId" clId="{37AA1636-7F30-41B5-91D4-0DFA62EFE521}" dt="2020-11-18T18:07:21.934" v="202"/>
          <ac:picMkLst>
            <pc:docMk/>
            <pc:sldMk cId="648519245" sldId="282"/>
            <ac:picMk id="4" creationId="{2AE0C67B-F4CA-4EA9-9ACD-C804EDEA8A49}"/>
          </ac:picMkLst>
        </pc:picChg>
        <pc:picChg chg="mod">
          <ac:chgData name="André Dammeyer" userId="02826360fe302683" providerId="LiveId" clId="{37AA1636-7F30-41B5-91D4-0DFA62EFE521}" dt="2020-11-18T18:07:27.403" v="204"/>
          <ac:picMkLst>
            <pc:docMk/>
            <pc:sldMk cId="648519245" sldId="282"/>
            <ac:picMk id="6" creationId="{A4673B05-19B7-4FD5-B689-6E58FAC85B4B}"/>
          </ac:picMkLst>
        </pc:picChg>
        <pc:picChg chg="mod topLvl">
          <ac:chgData name="André Dammeyer" userId="02826360fe302683" providerId="LiveId" clId="{37AA1636-7F30-41B5-91D4-0DFA62EFE521}" dt="2020-11-18T18:07:51.766" v="210" actId="165"/>
          <ac:picMkLst>
            <pc:docMk/>
            <pc:sldMk cId="648519245" sldId="282"/>
            <ac:picMk id="8" creationId="{78BFC8DB-E27D-4E81-8200-EDCEE8C0C381}"/>
          </ac:picMkLst>
        </pc:picChg>
        <pc:picChg chg="add mod modCrop">
          <ac:chgData name="André Dammeyer" userId="02826360fe302683" providerId="LiveId" clId="{37AA1636-7F30-41B5-91D4-0DFA62EFE521}" dt="2020-11-18T18:08:06.771" v="212" actId="22"/>
          <ac:picMkLst>
            <pc:docMk/>
            <pc:sldMk cId="648519245" sldId="282"/>
            <ac:picMk id="10" creationId="{5602A563-89FC-49B9-A630-0065916447F3}"/>
          </ac:picMkLst>
        </pc:picChg>
      </pc:sldChg>
      <pc:sldChg chg="addSp delSp modSp new mod">
        <pc:chgData name="André Dammeyer" userId="02826360fe302683" providerId="LiveId" clId="{37AA1636-7F30-41B5-91D4-0DFA62EFE521}" dt="2020-11-18T18:33:22.115" v="457" actId="1037"/>
        <pc:sldMkLst>
          <pc:docMk/>
          <pc:sldMk cId="4276599508" sldId="283"/>
        </pc:sldMkLst>
        <pc:spChg chg="del">
          <ac:chgData name="André Dammeyer" userId="02826360fe302683" providerId="LiveId" clId="{37AA1636-7F30-41B5-91D4-0DFA62EFE521}" dt="2020-11-18T18:09:15.774" v="293" actId="22"/>
          <ac:spMkLst>
            <pc:docMk/>
            <pc:sldMk cId="4276599508" sldId="283"/>
            <ac:spMk id="2" creationId="{4C8B97D2-596E-4057-A251-92867F0288F2}"/>
          </ac:spMkLst>
        </pc:spChg>
        <pc:spChg chg="add del mod">
          <ac:chgData name="André Dammeyer" userId="02826360fe302683" providerId="LiveId" clId="{37AA1636-7F30-41B5-91D4-0DFA62EFE521}" dt="2020-11-18T18:32:41.017" v="386" actId="478"/>
          <ac:spMkLst>
            <pc:docMk/>
            <pc:sldMk cId="4276599508" sldId="283"/>
            <ac:spMk id="6" creationId="{77A2E239-4C3B-4476-8088-821EA66665D6}"/>
          </ac:spMkLst>
        </pc:spChg>
        <pc:spChg chg="add mod">
          <ac:chgData name="André Dammeyer" userId="02826360fe302683" providerId="LiveId" clId="{37AA1636-7F30-41B5-91D4-0DFA62EFE521}" dt="2020-11-18T18:33:22.115" v="457" actId="1037"/>
          <ac:spMkLst>
            <pc:docMk/>
            <pc:sldMk cId="4276599508" sldId="283"/>
            <ac:spMk id="10" creationId="{23F74ECA-FF29-408C-BD17-80E540CD04F7}"/>
          </ac:spMkLst>
        </pc:spChg>
        <pc:picChg chg="add mod modCrop">
          <ac:chgData name="André Dammeyer" userId="02826360fe302683" providerId="LiveId" clId="{37AA1636-7F30-41B5-91D4-0DFA62EFE521}" dt="2020-11-18T18:09:15.774" v="293" actId="22"/>
          <ac:picMkLst>
            <pc:docMk/>
            <pc:sldMk cId="4276599508" sldId="283"/>
            <ac:picMk id="4" creationId="{A6C30151-36C5-4F31-B144-A81CF244F5EE}"/>
          </ac:picMkLst>
        </pc:picChg>
        <pc:picChg chg="add mod">
          <ac:chgData name="André Dammeyer" userId="02826360fe302683" providerId="LiveId" clId="{37AA1636-7F30-41B5-91D4-0DFA62EFE521}" dt="2020-11-18T18:10:08.068" v="343" actId="1036"/>
          <ac:picMkLst>
            <pc:docMk/>
            <pc:sldMk cId="4276599508" sldId="283"/>
            <ac:picMk id="8" creationId="{54D8A011-D9FE-45F5-9E74-D3EB388F9372}"/>
          </ac:picMkLst>
        </pc:picChg>
      </pc:sldChg>
      <pc:sldChg chg="addSp delSp modSp new mod">
        <pc:chgData name="André Dammeyer" userId="02826360fe302683" providerId="LiveId" clId="{37AA1636-7F30-41B5-91D4-0DFA62EFE521}" dt="2020-11-18T18:33:50.113" v="459" actId="22"/>
        <pc:sldMkLst>
          <pc:docMk/>
          <pc:sldMk cId="151938787" sldId="284"/>
        </pc:sldMkLst>
        <pc:spChg chg="del">
          <ac:chgData name="André Dammeyer" userId="02826360fe302683" providerId="LiveId" clId="{37AA1636-7F30-41B5-91D4-0DFA62EFE521}" dt="2020-11-18T18:33:50.113" v="459" actId="22"/>
          <ac:spMkLst>
            <pc:docMk/>
            <pc:sldMk cId="151938787" sldId="284"/>
            <ac:spMk id="2" creationId="{6B9B8A12-7011-4F41-86E7-58B165C55ABE}"/>
          </ac:spMkLst>
        </pc:spChg>
        <pc:picChg chg="add mod modCrop">
          <ac:chgData name="André Dammeyer" userId="02826360fe302683" providerId="LiveId" clId="{37AA1636-7F30-41B5-91D4-0DFA62EFE521}" dt="2020-11-18T18:33:50.113" v="459" actId="22"/>
          <ac:picMkLst>
            <pc:docMk/>
            <pc:sldMk cId="151938787" sldId="284"/>
            <ac:picMk id="4" creationId="{C44165E5-B728-41ED-A5A6-31AC8993E7BB}"/>
          </ac:picMkLst>
        </pc:picChg>
      </pc:sldChg>
      <pc:sldChg chg="addSp delSp modSp new mod">
        <pc:chgData name="André Dammeyer" userId="02826360fe302683" providerId="LiveId" clId="{37AA1636-7F30-41B5-91D4-0DFA62EFE521}" dt="2020-11-18T18:35:11.630" v="493" actId="14100"/>
        <pc:sldMkLst>
          <pc:docMk/>
          <pc:sldMk cId="354481175" sldId="285"/>
        </pc:sldMkLst>
        <pc:spChg chg="del">
          <ac:chgData name="André Dammeyer" userId="02826360fe302683" providerId="LiveId" clId="{37AA1636-7F30-41B5-91D4-0DFA62EFE521}" dt="2020-11-18T18:34:15.988" v="461" actId="478"/>
          <ac:spMkLst>
            <pc:docMk/>
            <pc:sldMk cId="354481175" sldId="285"/>
            <ac:spMk id="2" creationId="{8288E95B-8C21-439F-9DF2-CF61F97EBD9D}"/>
          </ac:spMkLst>
        </pc:spChg>
        <pc:spChg chg="add mod">
          <ac:chgData name="André Dammeyer" userId="02826360fe302683" providerId="LiveId" clId="{37AA1636-7F30-41B5-91D4-0DFA62EFE521}" dt="2020-11-18T18:34:50.036" v="489" actId="404"/>
          <ac:spMkLst>
            <pc:docMk/>
            <pc:sldMk cId="354481175" sldId="285"/>
            <ac:spMk id="6" creationId="{5A77184F-A468-453C-9F08-8C34596693B3}"/>
          </ac:spMkLst>
        </pc:spChg>
        <pc:spChg chg="add mod">
          <ac:chgData name="André Dammeyer" userId="02826360fe302683" providerId="LiveId" clId="{37AA1636-7F30-41B5-91D4-0DFA62EFE521}" dt="2020-11-18T18:34:59.057" v="491" actId="1037"/>
          <ac:spMkLst>
            <pc:docMk/>
            <pc:sldMk cId="354481175" sldId="285"/>
            <ac:spMk id="8" creationId="{D51CCCF3-FA41-467C-9E92-6782D5BFC8F8}"/>
          </ac:spMkLst>
        </pc:spChg>
        <pc:picChg chg="add mod">
          <ac:chgData name="André Dammeyer" userId="02826360fe302683" providerId="LiveId" clId="{37AA1636-7F30-41B5-91D4-0DFA62EFE521}" dt="2020-11-18T18:35:11.630" v="493" actId="14100"/>
          <ac:picMkLst>
            <pc:docMk/>
            <pc:sldMk cId="354481175" sldId="285"/>
            <ac:picMk id="4" creationId="{01C79D30-38E9-4151-B0CA-47BF9B10E615}"/>
          </ac:picMkLst>
        </pc:picChg>
      </pc:sldChg>
      <pc:sldChg chg="addSp delSp modSp add mod">
        <pc:chgData name="André Dammeyer" userId="02826360fe302683" providerId="LiveId" clId="{37AA1636-7F30-41B5-91D4-0DFA62EFE521}" dt="2020-11-18T18:35:52.690" v="500" actId="14100"/>
        <pc:sldMkLst>
          <pc:docMk/>
          <pc:sldMk cId="832570685" sldId="286"/>
        </pc:sldMkLst>
        <pc:spChg chg="del">
          <ac:chgData name="André Dammeyer" userId="02826360fe302683" providerId="LiveId" clId="{37AA1636-7F30-41B5-91D4-0DFA62EFE521}" dt="2020-11-18T18:35:30.797" v="495" actId="478"/>
          <ac:spMkLst>
            <pc:docMk/>
            <pc:sldMk cId="832570685" sldId="286"/>
            <ac:spMk id="8" creationId="{D51CCCF3-FA41-467C-9E92-6782D5BFC8F8}"/>
          </ac:spMkLst>
        </pc:spChg>
        <pc:picChg chg="add mod ord">
          <ac:chgData name="André Dammeyer" userId="02826360fe302683" providerId="LiveId" clId="{37AA1636-7F30-41B5-91D4-0DFA62EFE521}" dt="2020-11-18T18:35:52.690" v="500" actId="14100"/>
          <ac:picMkLst>
            <pc:docMk/>
            <pc:sldMk cId="832570685" sldId="286"/>
            <ac:picMk id="2" creationId="{AA738165-DF39-44ED-8EB6-AA9B4D568852}"/>
          </ac:picMkLst>
        </pc:picChg>
        <pc:picChg chg="del">
          <ac:chgData name="André Dammeyer" userId="02826360fe302683" providerId="LiveId" clId="{37AA1636-7F30-41B5-91D4-0DFA62EFE521}" dt="2020-11-18T18:35:30.797" v="495" actId="478"/>
          <ac:picMkLst>
            <pc:docMk/>
            <pc:sldMk cId="832570685" sldId="286"/>
            <ac:picMk id="4" creationId="{01C79D30-38E9-4151-B0CA-47BF9B10E615}"/>
          </ac:picMkLst>
        </pc:picChg>
      </pc:sldChg>
      <pc:sldChg chg="addSp delSp modSp new mod">
        <pc:chgData name="André Dammeyer" userId="02826360fe302683" providerId="LiveId" clId="{37AA1636-7F30-41B5-91D4-0DFA62EFE521}" dt="2020-11-18T18:41:04.057" v="640" actId="553"/>
        <pc:sldMkLst>
          <pc:docMk/>
          <pc:sldMk cId="2365401674" sldId="287"/>
        </pc:sldMkLst>
        <pc:spChg chg="del">
          <ac:chgData name="André Dammeyer" userId="02826360fe302683" providerId="LiveId" clId="{37AA1636-7F30-41B5-91D4-0DFA62EFE521}" dt="2020-11-18T18:36:26.504" v="502" actId="478"/>
          <ac:spMkLst>
            <pc:docMk/>
            <pc:sldMk cId="2365401674" sldId="287"/>
            <ac:spMk id="2" creationId="{FC19CE95-6E06-4E5E-92F9-A2E186F3A698}"/>
          </ac:spMkLst>
        </pc:spChg>
        <pc:spChg chg="mod">
          <ac:chgData name="André Dammeyer" userId="02826360fe302683" providerId="LiveId" clId="{37AA1636-7F30-41B5-91D4-0DFA62EFE521}" dt="2020-11-18T18:37:08.555" v="507"/>
          <ac:spMkLst>
            <pc:docMk/>
            <pc:sldMk cId="2365401674" sldId="287"/>
            <ac:spMk id="6" creationId="{20F92715-C25D-430C-A892-685F08407C9B}"/>
          </ac:spMkLst>
        </pc:spChg>
        <pc:spChg chg="mod">
          <ac:chgData name="André Dammeyer" userId="02826360fe302683" providerId="LiveId" clId="{37AA1636-7F30-41B5-91D4-0DFA62EFE521}" dt="2020-11-18T18:37:15.117" v="510" actId="404"/>
          <ac:spMkLst>
            <pc:docMk/>
            <pc:sldMk cId="2365401674" sldId="287"/>
            <ac:spMk id="7" creationId="{A5A2230A-F288-46A0-82AB-E6F5F0A21BAC}"/>
          </ac:spMkLst>
        </pc:spChg>
        <pc:spChg chg="add mod">
          <ac:chgData name="André Dammeyer" userId="02826360fe302683" providerId="LiveId" clId="{37AA1636-7F30-41B5-91D4-0DFA62EFE521}" dt="2020-11-18T18:37:16.911" v="511" actId="164"/>
          <ac:spMkLst>
            <pc:docMk/>
            <pc:sldMk cId="2365401674" sldId="287"/>
            <ac:spMk id="8" creationId="{2D7433CD-F161-4734-955E-6DF03656C252}"/>
          </ac:spMkLst>
        </pc:spChg>
        <pc:spChg chg="mod">
          <ac:chgData name="André Dammeyer" userId="02826360fe302683" providerId="LiveId" clId="{37AA1636-7F30-41B5-91D4-0DFA62EFE521}" dt="2020-11-18T18:37:08.555" v="507"/>
          <ac:spMkLst>
            <pc:docMk/>
            <pc:sldMk cId="2365401674" sldId="287"/>
            <ac:spMk id="10" creationId="{C205ECDC-C045-437E-9C2C-C2A053D92830}"/>
          </ac:spMkLst>
        </pc:spChg>
        <pc:spChg chg="add mod">
          <ac:chgData name="André Dammeyer" userId="02826360fe302683" providerId="LiveId" clId="{37AA1636-7F30-41B5-91D4-0DFA62EFE521}" dt="2020-11-18T18:37:49.050" v="514" actId="14100"/>
          <ac:spMkLst>
            <pc:docMk/>
            <pc:sldMk cId="2365401674" sldId="287"/>
            <ac:spMk id="11" creationId="{C4C307F4-1F81-4B69-8D15-778CF1C152DD}"/>
          </ac:spMkLst>
        </pc:spChg>
        <pc:spChg chg="mod topLvl">
          <ac:chgData name="André Dammeyer" userId="02826360fe302683" providerId="LiveId" clId="{37AA1636-7F30-41B5-91D4-0DFA62EFE521}" dt="2020-11-18T18:41:04.057" v="640" actId="553"/>
          <ac:spMkLst>
            <pc:docMk/>
            <pc:sldMk cId="2365401674" sldId="287"/>
            <ac:spMk id="16" creationId="{E8FC34C0-48B8-4885-95FC-C2E5E83548B9}"/>
          </ac:spMkLst>
        </pc:spChg>
        <pc:spChg chg="mod topLvl">
          <ac:chgData name="André Dammeyer" userId="02826360fe302683" providerId="LiveId" clId="{37AA1636-7F30-41B5-91D4-0DFA62EFE521}" dt="2020-11-18T18:39:46.706" v="611" actId="165"/>
          <ac:spMkLst>
            <pc:docMk/>
            <pc:sldMk cId="2365401674" sldId="287"/>
            <ac:spMk id="17" creationId="{BC26DE1F-1098-4D5D-8ED2-06C0E667F741}"/>
          </ac:spMkLst>
        </pc:spChg>
        <pc:spChg chg="add mod topLvl">
          <ac:chgData name="André Dammeyer" userId="02826360fe302683" providerId="LiveId" clId="{37AA1636-7F30-41B5-91D4-0DFA62EFE521}" dt="2020-11-18T18:39:13.739" v="598" actId="2710"/>
          <ac:spMkLst>
            <pc:docMk/>
            <pc:sldMk cId="2365401674" sldId="287"/>
            <ac:spMk id="18" creationId="{FA76AD65-0515-4FDD-A07A-99822F2485B2}"/>
          </ac:spMkLst>
        </pc:spChg>
        <pc:spChg chg="add mod topLvl">
          <ac:chgData name="André Dammeyer" userId="02826360fe302683" providerId="LiveId" clId="{37AA1636-7F30-41B5-91D4-0DFA62EFE521}" dt="2020-11-18T18:39:13.739" v="598" actId="2710"/>
          <ac:spMkLst>
            <pc:docMk/>
            <pc:sldMk cId="2365401674" sldId="287"/>
            <ac:spMk id="19" creationId="{B90C32E3-C00F-4C6B-BCA4-03459B1BFFA6}"/>
          </ac:spMkLst>
        </pc:spChg>
        <pc:spChg chg="mod">
          <ac:chgData name="André Dammeyer" userId="02826360fe302683" providerId="LiveId" clId="{37AA1636-7F30-41B5-91D4-0DFA62EFE521}" dt="2020-11-18T18:39:04.718" v="597" actId="165"/>
          <ac:spMkLst>
            <pc:docMk/>
            <pc:sldMk cId="2365401674" sldId="287"/>
            <ac:spMk id="21" creationId="{B7C14614-502F-4A1F-9279-8ED35EA1CE28}"/>
          </ac:spMkLst>
        </pc:spChg>
        <pc:spChg chg="add mod topLvl">
          <ac:chgData name="André Dammeyer" userId="02826360fe302683" providerId="LiveId" clId="{37AA1636-7F30-41B5-91D4-0DFA62EFE521}" dt="2020-11-18T18:39:04.718" v="597" actId="165"/>
          <ac:spMkLst>
            <pc:docMk/>
            <pc:sldMk cId="2365401674" sldId="287"/>
            <ac:spMk id="22" creationId="{1EAC772E-304C-451D-A81E-CC2B83E4C0BD}"/>
          </ac:spMkLst>
        </pc:spChg>
        <pc:grpChg chg="add mod">
          <ac:chgData name="André Dammeyer" userId="02826360fe302683" providerId="LiveId" clId="{37AA1636-7F30-41B5-91D4-0DFA62EFE521}" dt="2020-11-18T18:37:16.911" v="511" actId="164"/>
          <ac:grpSpMkLst>
            <pc:docMk/>
            <pc:sldMk cId="2365401674" sldId="287"/>
            <ac:grpSpMk id="5" creationId="{98DAB30F-2302-4AE2-AF36-EB03988FBB00}"/>
          </ac:grpSpMkLst>
        </pc:grpChg>
        <pc:grpChg chg="add mod">
          <ac:chgData name="André Dammeyer" userId="02826360fe302683" providerId="LiveId" clId="{37AA1636-7F30-41B5-91D4-0DFA62EFE521}" dt="2020-11-18T18:37:16.911" v="511" actId="164"/>
          <ac:grpSpMkLst>
            <pc:docMk/>
            <pc:sldMk cId="2365401674" sldId="287"/>
            <ac:grpSpMk id="9" creationId="{42FC81F8-FABB-42BF-BD1D-FA3E7EE32F13}"/>
          </ac:grpSpMkLst>
        </pc:grpChg>
        <pc:grpChg chg="add del mod">
          <ac:chgData name="André Dammeyer" userId="02826360fe302683" providerId="LiveId" clId="{37AA1636-7F30-41B5-91D4-0DFA62EFE521}" dt="2020-11-18T18:38:03.960" v="515" actId="478"/>
          <ac:grpSpMkLst>
            <pc:docMk/>
            <pc:sldMk cId="2365401674" sldId="287"/>
            <ac:grpSpMk id="14" creationId="{8738FC8D-800E-4AC1-A788-43CCBE2A292F}"/>
          </ac:grpSpMkLst>
        </pc:grpChg>
        <pc:grpChg chg="add del mod topLvl">
          <ac:chgData name="André Dammeyer" userId="02826360fe302683" providerId="LiveId" clId="{37AA1636-7F30-41B5-91D4-0DFA62EFE521}" dt="2020-11-18T18:39:46.706" v="611" actId="165"/>
          <ac:grpSpMkLst>
            <pc:docMk/>
            <pc:sldMk cId="2365401674" sldId="287"/>
            <ac:grpSpMk id="15" creationId="{9F51F603-712F-4C93-8F50-4200719FC08F}"/>
          </ac:grpSpMkLst>
        </pc:grpChg>
        <pc:grpChg chg="add mod topLvl">
          <ac:chgData name="André Dammeyer" userId="02826360fe302683" providerId="LiveId" clId="{37AA1636-7F30-41B5-91D4-0DFA62EFE521}" dt="2020-11-18T18:41:04.057" v="640" actId="553"/>
          <ac:grpSpMkLst>
            <pc:docMk/>
            <pc:sldMk cId="2365401674" sldId="287"/>
            <ac:grpSpMk id="20" creationId="{219AD377-D1C5-4E83-993C-C477F3500E4F}"/>
          </ac:grpSpMkLst>
        </pc:grpChg>
        <pc:grpChg chg="add del mod">
          <ac:chgData name="André Dammeyer" userId="02826360fe302683" providerId="LiveId" clId="{37AA1636-7F30-41B5-91D4-0DFA62EFE521}" dt="2020-11-18T18:39:04.718" v="597" actId="165"/>
          <ac:grpSpMkLst>
            <pc:docMk/>
            <pc:sldMk cId="2365401674" sldId="287"/>
            <ac:grpSpMk id="25" creationId="{50F096DE-A130-4422-81B5-85050571A3F1}"/>
          </ac:grpSpMkLst>
        </pc:grpChg>
        <pc:picChg chg="add mod ord">
          <ac:chgData name="André Dammeyer" userId="02826360fe302683" providerId="LiveId" clId="{37AA1636-7F30-41B5-91D4-0DFA62EFE521}" dt="2020-11-18T18:39:40.851" v="610" actId="166"/>
          <ac:picMkLst>
            <pc:docMk/>
            <pc:sldMk cId="2365401674" sldId="287"/>
            <ac:picMk id="4" creationId="{3963FAED-69AB-4920-8B4D-3FF526271C69}"/>
          </ac:picMkLst>
        </pc:picChg>
        <pc:picChg chg="add mod">
          <ac:chgData name="André Dammeyer" userId="02826360fe302683" providerId="LiveId" clId="{37AA1636-7F30-41B5-91D4-0DFA62EFE521}" dt="2020-11-18T18:37:16.911" v="511" actId="164"/>
          <ac:picMkLst>
            <pc:docMk/>
            <pc:sldMk cId="2365401674" sldId="287"/>
            <ac:picMk id="12" creationId="{410205B3-8402-4154-9B43-D41B92F12E81}"/>
          </ac:picMkLst>
        </pc:picChg>
        <pc:picChg chg="add mod">
          <ac:chgData name="André Dammeyer" userId="02826360fe302683" providerId="LiveId" clId="{37AA1636-7F30-41B5-91D4-0DFA62EFE521}" dt="2020-11-18T18:37:16.911" v="511" actId="164"/>
          <ac:picMkLst>
            <pc:docMk/>
            <pc:sldMk cId="2365401674" sldId="287"/>
            <ac:picMk id="13" creationId="{91ED3ACF-FDF9-4BF4-B204-8ABF116C8862}"/>
          </ac:picMkLst>
        </pc:picChg>
        <pc:picChg chg="add mod topLvl">
          <ac:chgData name="André Dammeyer" userId="02826360fe302683" providerId="LiveId" clId="{37AA1636-7F30-41B5-91D4-0DFA62EFE521}" dt="2020-11-18T18:39:04.718" v="597" actId="165"/>
          <ac:picMkLst>
            <pc:docMk/>
            <pc:sldMk cId="2365401674" sldId="287"/>
            <ac:picMk id="23" creationId="{055CA2B6-5B4E-467C-BEEC-890648A91EA5}"/>
          </ac:picMkLst>
        </pc:picChg>
        <pc:picChg chg="add mod topLvl">
          <ac:chgData name="André Dammeyer" userId="02826360fe302683" providerId="LiveId" clId="{37AA1636-7F30-41B5-91D4-0DFA62EFE521}" dt="2020-11-18T18:39:04.718" v="597" actId="165"/>
          <ac:picMkLst>
            <pc:docMk/>
            <pc:sldMk cId="2365401674" sldId="287"/>
            <ac:picMk id="24" creationId="{5202BCF5-F00F-45E0-9491-C6A3564E937D}"/>
          </ac:picMkLst>
        </pc:picChg>
      </pc:sldChg>
      <pc:sldChg chg="addSp delSp modSp new mod">
        <pc:chgData name="André Dammeyer" userId="02826360fe302683" providerId="LiveId" clId="{37AA1636-7F30-41B5-91D4-0DFA62EFE521}" dt="2020-11-18T18:41:19.559" v="642" actId="22"/>
        <pc:sldMkLst>
          <pc:docMk/>
          <pc:sldMk cId="2732395669" sldId="288"/>
        </pc:sldMkLst>
        <pc:spChg chg="del">
          <ac:chgData name="André Dammeyer" userId="02826360fe302683" providerId="LiveId" clId="{37AA1636-7F30-41B5-91D4-0DFA62EFE521}" dt="2020-11-18T18:41:19.559" v="642" actId="22"/>
          <ac:spMkLst>
            <pc:docMk/>
            <pc:sldMk cId="2732395669" sldId="288"/>
            <ac:spMk id="2" creationId="{BD80AC5A-6CCC-4BFC-95EA-E10B534B7EF7}"/>
          </ac:spMkLst>
        </pc:spChg>
        <pc:picChg chg="add mod modCrop">
          <ac:chgData name="André Dammeyer" userId="02826360fe302683" providerId="LiveId" clId="{37AA1636-7F30-41B5-91D4-0DFA62EFE521}" dt="2020-11-18T18:41:19.559" v="642" actId="22"/>
          <ac:picMkLst>
            <pc:docMk/>
            <pc:sldMk cId="2732395669" sldId="288"/>
            <ac:picMk id="4" creationId="{A0AFC593-02F8-43D3-AA92-99E6FC4560BA}"/>
          </ac:picMkLst>
        </pc:picChg>
      </pc:sldChg>
      <pc:sldChg chg="add ord">
        <pc:chgData name="André Dammeyer" userId="02826360fe302683" providerId="LiveId" clId="{37AA1636-7F30-41B5-91D4-0DFA62EFE521}" dt="2020-11-18T18:41:40.556" v="645"/>
        <pc:sldMkLst>
          <pc:docMk/>
          <pc:sldMk cId="3635777932" sldId="289"/>
        </pc:sldMkLst>
      </pc:sldChg>
    </pc:docChg>
  </pc:docChgLst>
  <pc:docChgLst>
    <pc:chgData name="André Dammeyer" userId="02826360fe302683" providerId="LiveId" clId="{B6544F97-AC4F-4E33-ABE0-8EC9573F6693}"/>
    <pc:docChg chg="modSld">
      <pc:chgData name="André Dammeyer" userId="02826360fe302683" providerId="LiveId" clId="{B6544F97-AC4F-4E33-ABE0-8EC9573F6693}" dt="2020-11-17T21:03:04.936" v="49" actId="404"/>
      <pc:docMkLst>
        <pc:docMk/>
      </pc:docMkLst>
      <pc:sldChg chg="modSp mod">
        <pc:chgData name="André Dammeyer" userId="02826360fe302683" providerId="LiveId" clId="{B6544F97-AC4F-4E33-ABE0-8EC9573F6693}" dt="2020-11-17T19:45:08.040" v="0" actId="166"/>
        <pc:sldMkLst>
          <pc:docMk/>
          <pc:sldMk cId="298105636" sldId="257"/>
        </pc:sldMkLst>
        <pc:picChg chg="ord">
          <ac:chgData name="André Dammeyer" userId="02826360fe302683" providerId="LiveId" clId="{B6544F97-AC4F-4E33-ABE0-8EC9573F6693}" dt="2020-11-17T19:45:08.040" v="0" actId="166"/>
          <ac:picMkLst>
            <pc:docMk/>
            <pc:sldMk cId="298105636" sldId="257"/>
            <ac:picMk id="14" creationId="{BAD5729A-6FAC-4D36-8C88-41ABA45B855E}"/>
          </ac:picMkLst>
        </pc:picChg>
      </pc:sldChg>
      <pc:sldChg chg="modSp mod">
        <pc:chgData name="André Dammeyer" userId="02826360fe302683" providerId="LiveId" clId="{B6544F97-AC4F-4E33-ABE0-8EC9573F6693}" dt="2020-11-17T21:03:04.936" v="49" actId="404"/>
        <pc:sldMkLst>
          <pc:docMk/>
          <pc:sldMk cId="2592550507" sldId="278"/>
        </pc:sldMkLst>
        <pc:spChg chg="mod">
          <ac:chgData name="André Dammeyer" userId="02826360fe302683" providerId="LiveId" clId="{B6544F97-AC4F-4E33-ABE0-8EC9573F6693}" dt="2020-11-17T21:03:04.936" v="49" actId="404"/>
          <ac:spMkLst>
            <pc:docMk/>
            <pc:sldMk cId="2592550507" sldId="278"/>
            <ac:spMk id="6" creationId="{80BFE6E2-CF11-4113-8583-CC5BFEBBA4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1779A-19C6-46B5-A3CD-D41A6500F86B}" type="datetimeFigureOut">
              <a:rPr lang="de-DE" smtClean="0"/>
              <a:t>25.11.20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273AF-90ED-4825-8F17-214BCBEA84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42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AF026D8-0805-4045-87A4-1E6FE02FFA2D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266AB4"/>
          </a:solidFill>
          <a:ln>
            <a:solidFill>
              <a:srgbClr val="26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B08C7C-3344-4D84-95FA-B4B74E539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9693" y="940851"/>
            <a:ext cx="5412615" cy="20748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0464C2-7B16-4F5C-8FB0-04DE3E81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4071506"/>
            <a:ext cx="10845799" cy="310243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6BFE569-135E-49A2-B175-E2A055D1F2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7946" y="3285519"/>
            <a:ext cx="2156108" cy="516155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rgbClr val="003366"/>
                </a:solidFill>
              </a:defRPr>
            </a:lvl1pPr>
          </a:lstStyle>
          <a:p>
            <a:pPr lvl="0"/>
            <a:r>
              <a:rPr lang="de-DE" dirty="0"/>
              <a:t>Region 1</a:t>
            </a:r>
          </a:p>
        </p:txBody>
      </p:sp>
    </p:spTree>
    <p:extLst>
      <p:ext uri="{BB962C8B-B14F-4D97-AF65-F5344CB8AC3E}">
        <p14:creationId xmlns:p14="http://schemas.microsoft.com/office/powerpoint/2010/main" val="402817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98777125-26A5-43A1-A852-A6B04E2328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9570"/>
            <a:ext cx="12191999" cy="648843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C6668E6-05FB-4BB9-B917-62A00EB4D0B0}"/>
              </a:ext>
            </a:extLst>
          </p:cNvPr>
          <p:cNvSpPr/>
          <p:nvPr userDrawn="1"/>
        </p:nvSpPr>
        <p:spPr>
          <a:xfrm>
            <a:off x="568452" y="111760"/>
            <a:ext cx="10587990" cy="152400"/>
          </a:xfrm>
          <a:prstGeom prst="rect">
            <a:avLst/>
          </a:prstGeom>
          <a:solidFill>
            <a:srgbClr val="266AB4"/>
          </a:solidFill>
          <a:ln>
            <a:solidFill>
              <a:srgbClr val="26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2F0068-6CF8-4A60-BD34-A34119E7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8255"/>
            <a:ext cx="10845799" cy="310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6AD20E2-8DAB-4EB4-8D0C-388B987E55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6927" y="16092"/>
            <a:ext cx="819673" cy="314208"/>
          </a:xfrm>
          <a:prstGeom prst="rect">
            <a:avLst/>
          </a:prstGeom>
        </p:spPr>
      </p:pic>
      <p:sp>
        <p:nvSpPr>
          <p:cNvPr id="7" name="bk object 17">
            <a:extLst>
              <a:ext uri="{FF2B5EF4-FFF2-40B4-BE49-F238E27FC236}">
                <a16:creationId xmlns:a16="http://schemas.microsoft.com/office/drawing/2014/main" id="{C313468C-25A5-414B-87A1-E42C7E5D30E8}"/>
              </a:ext>
            </a:extLst>
          </p:cNvPr>
          <p:cNvSpPr/>
          <p:nvPr userDrawn="1"/>
        </p:nvSpPr>
        <p:spPr>
          <a:xfrm>
            <a:off x="25442" y="8476"/>
            <a:ext cx="320022" cy="32002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84A78F2-B49A-4799-81F7-AEBBA37A606B}"/>
              </a:ext>
            </a:extLst>
          </p:cNvPr>
          <p:cNvCxnSpPr>
            <a:cxnSpLocks/>
          </p:cNvCxnSpPr>
          <p:nvPr userDrawn="1"/>
        </p:nvCxnSpPr>
        <p:spPr>
          <a:xfrm>
            <a:off x="0" y="353102"/>
            <a:ext cx="12192000" cy="0"/>
          </a:xfrm>
          <a:prstGeom prst="line">
            <a:avLst/>
          </a:prstGeom>
          <a:ln>
            <a:solidFill>
              <a:srgbClr val="266AB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50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7F1C125-0251-4CC8-AC68-E8ED6BA75DD9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266AB4"/>
          </a:solidFill>
          <a:ln>
            <a:solidFill>
              <a:srgbClr val="26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07AC98-CBD1-4BC4-BACD-D2F0928E5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9693" y="2391582"/>
            <a:ext cx="5412615" cy="20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1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C79D30-38E9-4151-B0CA-47BF9B10E6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55847" y="1880885"/>
            <a:ext cx="6636151" cy="4977114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A77184F-A468-453C-9F08-8C34596693B3}"/>
              </a:ext>
            </a:extLst>
          </p:cNvPr>
          <p:cNvSpPr txBox="1"/>
          <p:nvPr/>
        </p:nvSpPr>
        <p:spPr>
          <a:xfrm>
            <a:off x="913719" y="685642"/>
            <a:ext cx="9248046" cy="9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71"/>
              </a:lnSpc>
              <a:spcBef>
                <a:spcPct val="0"/>
              </a:spcBef>
            </a:pPr>
            <a:r>
              <a:rPr lang="en-US" sz="6000" spc="-257" dirty="0" err="1">
                <a:solidFill>
                  <a:srgbClr val="373737"/>
                </a:solidFill>
                <a:latin typeface="Aileron Heavy"/>
              </a:rPr>
              <a:t>Obstbaumallee</a:t>
            </a:r>
            <a:endParaRPr lang="en-US" sz="6000" spc="-257" dirty="0">
              <a:solidFill>
                <a:srgbClr val="373737"/>
              </a:solidFill>
              <a:latin typeface="Aileron Heav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CCCF3-FA41-467C-9E92-6782D5BFC8F8}"/>
              </a:ext>
            </a:extLst>
          </p:cNvPr>
          <p:cNvSpPr txBox="1"/>
          <p:nvPr/>
        </p:nvSpPr>
        <p:spPr>
          <a:xfrm>
            <a:off x="902144" y="3593306"/>
            <a:ext cx="8883872" cy="957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919"/>
              </a:lnSpc>
              <a:buFontTx/>
              <a:buChar char="-"/>
            </a:pPr>
            <a:r>
              <a:rPr lang="en-US" sz="1600" spc="140" dirty="0">
                <a:solidFill>
                  <a:srgbClr val="373737"/>
                </a:solidFill>
                <a:latin typeface="Aileron Thin Bold"/>
              </a:rPr>
              <a:t>RC Bad </a:t>
            </a:r>
            <a:r>
              <a:rPr lang="en-US" sz="1600" spc="140" dirty="0" err="1">
                <a:solidFill>
                  <a:srgbClr val="373737"/>
                </a:solidFill>
                <a:latin typeface="Aileron Thin Bold"/>
              </a:rPr>
              <a:t>Wildungen</a:t>
            </a:r>
            <a:r>
              <a:rPr lang="en-US" sz="1600" spc="140" dirty="0">
                <a:solidFill>
                  <a:srgbClr val="373737"/>
                </a:solidFill>
                <a:latin typeface="Aileron Thin Bold"/>
              </a:rPr>
              <a:t> - </a:t>
            </a:r>
            <a:r>
              <a:rPr lang="en-US" sz="1600" spc="140" dirty="0" err="1">
                <a:solidFill>
                  <a:srgbClr val="373737"/>
                </a:solidFill>
                <a:latin typeface="Aileron Thin Bold"/>
              </a:rPr>
              <a:t>Fritzlar</a:t>
            </a:r>
            <a:r>
              <a:rPr lang="en-US" sz="1600" spc="140" dirty="0">
                <a:solidFill>
                  <a:srgbClr val="373737"/>
                </a:solidFill>
                <a:latin typeface="Aileron Thin Bold"/>
              </a:rPr>
              <a:t> </a:t>
            </a:r>
          </a:p>
          <a:p>
            <a:pPr>
              <a:lnSpc>
                <a:spcPts val="3919"/>
              </a:lnSpc>
            </a:pPr>
            <a:endParaRPr lang="en-US" sz="1600" spc="140" dirty="0">
              <a:solidFill>
                <a:srgbClr val="373737"/>
              </a:solidFill>
              <a:latin typeface="Aileron Thin Bold"/>
            </a:endParaRPr>
          </a:p>
        </p:txBody>
      </p:sp>
    </p:spTree>
    <p:extLst>
      <p:ext uri="{BB962C8B-B14F-4D97-AF65-F5344CB8AC3E}">
        <p14:creationId xmlns:p14="http://schemas.microsoft.com/office/powerpoint/2010/main" val="3544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A738165-DF39-44ED-8EB6-AA9B4D5688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41853" y="364688"/>
            <a:ext cx="8655095" cy="649132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A77184F-A468-453C-9F08-8C34596693B3}"/>
              </a:ext>
            </a:extLst>
          </p:cNvPr>
          <p:cNvSpPr txBox="1"/>
          <p:nvPr/>
        </p:nvSpPr>
        <p:spPr>
          <a:xfrm>
            <a:off x="913719" y="685642"/>
            <a:ext cx="9248046" cy="9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71"/>
              </a:lnSpc>
              <a:spcBef>
                <a:spcPct val="0"/>
              </a:spcBef>
            </a:pPr>
            <a:r>
              <a:rPr lang="en-US" sz="6000" spc="-257" dirty="0" err="1">
                <a:solidFill>
                  <a:srgbClr val="373737"/>
                </a:solidFill>
                <a:latin typeface="Aileron Heavy"/>
              </a:rPr>
              <a:t>Obstbaumallee</a:t>
            </a:r>
            <a:endParaRPr lang="en-US" sz="6000" spc="-257" dirty="0">
              <a:solidFill>
                <a:srgbClr val="373737"/>
              </a:solidFill>
              <a:latin typeface="Aileron Heavy"/>
            </a:endParaRPr>
          </a:p>
        </p:txBody>
      </p:sp>
    </p:spTree>
    <p:extLst>
      <p:ext uri="{BB962C8B-B14F-4D97-AF65-F5344CB8AC3E}">
        <p14:creationId xmlns:p14="http://schemas.microsoft.com/office/powerpoint/2010/main" val="8325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>
            <a:extLst>
              <a:ext uri="{FF2B5EF4-FFF2-40B4-BE49-F238E27FC236}">
                <a16:creationId xmlns:a16="http://schemas.microsoft.com/office/drawing/2014/main" id="{E8FC34C0-48B8-4885-95FC-C2E5E83548B9}"/>
              </a:ext>
            </a:extLst>
          </p:cNvPr>
          <p:cNvSpPr/>
          <p:nvPr/>
        </p:nvSpPr>
        <p:spPr>
          <a:xfrm>
            <a:off x="4610928" y="1078386"/>
            <a:ext cx="6831950" cy="19307"/>
          </a:xfrm>
          <a:prstGeom prst="rect">
            <a:avLst/>
          </a:prstGeom>
          <a:solidFill>
            <a:srgbClr val="373737">
              <a:alpha val="49803"/>
            </a:srgbClr>
          </a:solidFill>
        </p:spPr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BC26DE1F-1098-4D5D-8ED2-06C0E667F741}"/>
              </a:ext>
            </a:extLst>
          </p:cNvPr>
          <p:cNvSpPr txBox="1"/>
          <p:nvPr/>
        </p:nvSpPr>
        <p:spPr>
          <a:xfrm>
            <a:off x="5965043" y="688181"/>
            <a:ext cx="5317107" cy="21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1400" spc="120" dirty="0">
                <a:solidFill>
                  <a:srgbClr val="373737"/>
                </a:solidFill>
                <a:latin typeface="Aileron Regular Bold"/>
              </a:rPr>
              <a:t>GEMEINSAM FÜR DIE HEIMAT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FA76AD65-0515-4FDD-A07A-99822F2485B2}"/>
              </a:ext>
            </a:extLst>
          </p:cNvPr>
          <p:cNvSpPr txBox="1"/>
          <p:nvPr/>
        </p:nvSpPr>
        <p:spPr>
          <a:xfrm>
            <a:off x="4633782" y="2538686"/>
            <a:ext cx="6161685" cy="35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endParaRPr sz="1200"/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u="none" spc="168">
                <a:solidFill>
                  <a:srgbClr val="373737"/>
                </a:solidFill>
                <a:latin typeface="Aileron Regular Bold"/>
              </a:rPr>
              <a:t>BAUNATAL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u="none" spc="168">
                <a:solidFill>
                  <a:srgbClr val="373737"/>
                </a:solidFill>
                <a:latin typeface="Aileron Regular Bold"/>
              </a:rPr>
              <a:t>ESCHWEGE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u="none" spc="168">
                <a:solidFill>
                  <a:srgbClr val="373737"/>
                </a:solidFill>
                <a:latin typeface="Aileron Regular Bold"/>
              </a:rPr>
              <a:t>HOMBERG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u="none" spc="168">
                <a:solidFill>
                  <a:srgbClr val="373737"/>
                </a:solidFill>
                <a:latin typeface="Aileron Regular Bold"/>
              </a:rPr>
              <a:t>KASSEL 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u="none" spc="168">
                <a:solidFill>
                  <a:srgbClr val="373737"/>
                </a:solidFill>
                <a:latin typeface="Aileron Regular Bold"/>
              </a:rPr>
              <a:t>KASSEL-WILHELMSHÖHE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u="none" spc="167">
                <a:solidFill>
                  <a:srgbClr val="373737"/>
                </a:solidFill>
                <a:latin typeface="Aileron Regular Bold"/>
              </a:rPr>
              <a:t>BAD WILDUNGEN-FRITZLAR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endParaRPr lang="en-US" u="none" spc="167">
              <a:solidFill>
                <a:srgbClr val="373737"/>
              </a:solidFill>
              <a:latin typeface="Aileron Regular Bold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endParaRPr lang="en-US" u="none" spc="167">
              <a:solidFill>
                <a:srgbClr val="373737"/>
              </a:solidFill>
              <a:latin typeface="Aileron Regular Bold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B90C32E3-C00F-4C6B-BCA4-03459B1BFFA6}"/>
              </a:ext>
            </a:extLst>
          </p:cNvPr>
          <p:cNvSpPr txBox="1"/>
          <p:nvPr/>
        </p:nvSpPr>
        <p:spPr>
          <a:xfrm>
            <a:off x="8362035" y="2858465"/>
            <a:ext cx="6161685" cy="2441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u="none" spc="168">
                <a:solidFill>
                  <a:srgbClr val="373737"/>
                </a:solidFill>
                <a:latin typeface="Aileron Regular Bold"/>
              </a:rPr>
              <a:t>KASSEL-HOFGEISMAR</a:t>
            </a: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u="none" spc="168">
                <a:solidFill>
                  <a:srgbClr val="373737"/>
                </a:solidFill>
                <a:latin typeface="Aileron Regular Bold"/>
              </a:rPr>
              <a:t>KAUFUNGEN-LOSSETAL</a:t>
            </a: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u="none" spc="168">
                <a:solidFill>
                  <a:srgbClr val="373737"/>
                </a:solidFill>
                <a:latin typeface="Aileron Regular Bold"/>
              </a:rPr>
              <a:t>KORBACH-BAD AROLSEN</a:t>
            </a: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u="none" spc="168">
                <a:solidFill>
                  <a:srgbClr val="373737"/>
                </a:solidFill>
                <a:latin typeface="Aileron Regular Bold"/>
              </a:rPr>
              <a:t>ROTENBURG-MELSUNGEN</a:t>
            </a: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u="none" spc="167">
                <a:solidFill>
                  <a:srgbClr val="373737"/>
                </a:solidFill>
                <a:latin typeface="Aileron Regular Bold"/>
              </a:rPr>
              <a:t>SCHWALMSTADT</a:t>
            </a: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u="none" spc="168">
                <a:solidFill>
                  <a:srgbClr val="373737"/>
                </a:solidFill>
                <a:latin typeface="Aileron Regular Bold"/>
              </a:rPr>
              <a:t>ROTARACT KASSEL</a:t>
            </a:r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id="{219AD377-D1C5-4E83-993C-C477F3500E4F}"/>
              </a:ext>
            </a:extLst>
          </p:cNvPr>
          <p:cNvGrpSpPr/>
          <p:nvPr/>
        </p:nvGrpSpPr>
        <p:grpSpPr>
          <a:xfrm>
            <a:off x="4604091" y="1885244"/>
            <a:ext cx="6838787" cy="132909"/>
            <a:chOff x="0" y="335360"/>
            <a:chExt cx="3594100" cy="69850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B7C14614-502F-4A1F-9279-8ED35EA1CE28}"/>
                </a:ext>
              </a:extLst>
            </p:cNvPr>
            <p:cNvSpPr/>
            <p:nvPr/>
          </p:nvSpPr>
          <p:spPr>
            <a:xfrm>
              <a:off x="0" y="33536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738677">
                <a:alpha val="56862"/>
              </a:srgbClr>
            </a:solidFill>
          </p:spPr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1EAC772E-304C-451D-A81E-CC2B83E4C0BD}"/>
              </a:ext>
            </a:extLst>
          </p:cNvPr>
          <p:cNvSpPr txBox="1"/>
          <p:nvPr/>
        </p:nvSpPr>
        <p:spPr>
          <a:xfrm>
            <a:off x="4604091" y="1318364"/>
            <a:ext cx="6096057" cy="378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56"/>
              </a:lnSpc>
              <a:spcBef>
                <a:spcPct val="0"/>
              </a:spcBef>
            </a:pPr>
            <a:r>
              <a:rPr lang="en-US" sz="3600" u="none" spc="-148" dirty="0" err="1">
                <a:solidFill>
                  <a:srgbClr val="373737"/>
                </a:solidFill>
                <a:latin typeface="Aileron Heavy"/>
              </a:rPr>
              <a:t>Beteiligte</a:t>
            </a:r>
            <a:r>
              <a:rPr lang="en-US" sz="3600" u="none" spc="-148" dirty="0">
                <a:solidFill>
                  <a:srgbClr val="373737"/>
                </a:solidFill>
                <a:latin typeface="Aileron Heavy"/>
              </a:rPr>
              <a:t> Clubs </a:t>
            </a:r>
            <a:r>
              <a:rPr lang="en-US" sz="3600" u="none" spc="-148" dirty="0" err="1">
                <a:solidFill>
                  <a:srgbClr val="373737"/>
                </a:solidFill>
                <a:latin typeface="Aileron Heavy"/>
              </a:rPr>
              <a:t>aus</a:t>
            </a:r>
            <a:r>
              <a:rPr lang="en-US" sz="3600" u="none" spc="-148" dirty="0">
                <a:solidFill>
                  <a:srgbClr val="373737"/>
                </a:solidFill>
                <a:latin typeface="Aileron Heavy"/>
              </a:rPr>
              <a:t> </a:t>
            </a:r>
            <a:r>
              <a:rPr lang="en-US" sz="3600" u="none" spc="-148" dirty="0" err="1">
                <a:solidFill>
                  <a:srgbClr val="373737"/>
                </a:solidFill>
                <a:latin typeface="Aileron Heavy"/>
              </a:rPr>
              <a:t>Nordhessen</a:t>
            </a:r>
            <a:endParaRPr lang="en-US" sz="3600" u="none" spc="-148" dirty="0">
              <a:solidFill>
                <a:srgbClr val="373737"/>
              </a:solidFill>
              <a:latin typeface="Aileron Heavy"/>
            </a:endParaRP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055CA2B6-5B4E-467C-BEEC-890648A91E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57" y="5976584"/>
            <a:ext cx="1606876" cy="603619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5202BCF5-F00F-45E0-9491-C6A3564E93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5858" y="5822908"/>
            <a:ext cx="2106292" cy="91097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63FAED-69AB-4920-8B4D-3FF526271C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8140"/>
            <a:ext cx="4174898" cy="651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0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A0AFC593-02F8-43D3-AA92-99E6FC4560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23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>
            <a:extLst>
              <a:ext uri="{FF2B5EF4-FFF2-40B4-BE49-F238E27FC236}">
                <a16:creationId xmlns:a16="http://schemas.microsoft.com/office/drawing/2014/main" id="{CFF6BEB4-A3F7-4679-9843-562DB2D316C3}"/>
              </a:ext>
            </a:extLst>
          </p:cNvPr>
          <p:cNvSpPr/>
          <p:nvPr/>
        </p:nvSpPr>
        <p:spPr>
          <a:xfrm>
            <a:off x="1028700" y="1382332"/>
            <a:ext cx="11674363" cy="9525"/>
          </a:xfrm>
          <a:prstGeom prst="rect">
            <a:avLst/>
          </a:prstGeom>
          <a:solidFill>
            <a:srgbClr val="373737">
              <a:alpha val="49803"/>
            </a:srgbClr>
          </a:solidFill>
        </p:spPr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E6D6BD93-2A04-4C2A-9071-472D2C18F2A4}"/>
              </a:ext>
            </a:extLst>
          </p:cNvPr>
          <p:cNvSpPr txBox="1"/>
          <p:nvPr/>
        </p:nvSpPr>
        <p:spPr>
          <a:xfrm>
            <a:off x="1028700" y="855349"/>
            <a:ext cx="7531027" cy="28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43"/>
              </a:lnSpc>
            </a:pPr>
            <a:r>
              <a:rPr lang="en-US" sz="1600" spc="26" dirty="0">
                <a:solidFill>
                  <a:srgbClr val="373737"/>
                </a:solidFill>
                <a:latin typeface="Aileron Heavy"/>
              </a:rPr>
              <a:t>ROTARY 1820 - NORDHESSEN 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6958122F-2D29-487F-B71E-48BE6CFE618D}"/>
              </a:ext>
            </a:extLst>
          </p:cNvPr>
          <p:cNvSpPr txBox="1"/>
          <p:nvPr/>
        </p:nvSpPr>
        <p:spPr>
          <a:xfrm>
            <a:off x="1028700" y="3570950"/>
            <a:ext cx="7884309" cy="1925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r>
              <a:rPr lang="en-US" sz="6000" spc="-248" dirty="0" err="1">
                <a:solidFill>
                  <a:srgbClr val="373737"/>
                </a:solidFill>
                <a:latin typeface="Aileron Heavy"/>
              </a:rPr>
              <a:t>Gemeinsam</a:t>
            </a:r>
            <a:r>
              <a:rPr lang="en-US" sz="6000" spc="-248" dirty="0">
                <a:solidFill>
                  <a:srgbClr val="373737"/>
                </a:solidFill>
                <a:latin typeface="Aileron Heavy"/>
              </a:rPr>
              <a:t> </a:t>
            </a:r>
          </a:p>
          <a:p>
            <a:pPr>
              <a:lnSpc>
                <a:spcPts val="7759"/>
              </a:lnSpc>
            </a:pPr>
            <a:r>
              <a:rPr lang="en-US" sz="6000" spc="-248" dirty="0" err="1">
                <a:solidFill>
                  <a:srgbClr val="373737"/>
                </a:solidFill>
                <a:latin typeface="Aileron Heavy"/>
              </a:rPr>
              <a:t>für</a:t>
            </a:r>
            <a:r>
              <a:rPr lang="en-US" sz="6000" spc="-248" dirty="0">
                <a:solidFill>
                  <a:srgbClr val="373737"/>
                </a:solidFill>
                <a:latin typeface="Aileron Heavy"/>
              </a:rPr>
              <a:t> die Heimat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3F35767F-C130-4061-8BE7-F8E11AD653C7}"/>
              </a:ext>
            </a:extLst>
          </p:cNvPr>
          <p:cNvSpPr txBox="1"/>
          <p:nvPr/>
        </p:nvSpPr>
        <p:spPr>
          <a:xfrm>
            <a:off x="1028700" y="5544530"/>
            <a:ext cx="7531027" cy="42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pc="140" dirty="0">
                <a:solidFill>
                  <a:srgbClr val="373737"/>
                </a:solidFill>
                <a:latin typeface="Aileron Thin Bold"/>
              </a:rPr>
              <a:t>- </a:t>
            </a:r>
            <a:r>
              <a:rPr lang="en-US" spc="140" dirty="0" err="1">
                <a:solidFill>
                  <a:srgbClr val="373737"/>
                </a:solidFill>
                <a:latin typeface="Aileron Thin Bold"/>
              </a:rPr>
              <a:t>Gesunder</a:t>
            </a:r>
            <a:r>
              <a:rPr lang="en-US" spc="140" dirty="0">
                <a:solidFill>
                  <a:srgbClr val="373737"/>
                </a:solidFill>
                <a:latin typeface="Aileron Thin Bold"/>
              </a:rPr>
              <a:t> und starker Wald </a:t>
            </a:r>
            <a:r>
              <a:rPr lang="en-US" spc="140" dirty="0" err="1">
                <a:solidFill>
                  <a:srgbClr val="373737"/>
                </a:solidFill>
                <a:latin typeface="Aileron Thin Bold"/>
              </a:rPr>
              <a:t>Nordhessen</a:t>
            </a:r>
            <a:r>
              <a:rPr lang="en-US" spc="140" dirty="0">
                <a:solidFill>
                  <a:srgbClr val="373737"/>
                </a:solidFill>
                <a:latin typeface="Aileron Thin Bold"/>
              </a:rPr>
              <a:t>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0842001-265E-44B4-8BB7-CA2BF0FD59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3396" y="361296"/>
            <a:ext cx="4468604" cy="649537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296F41A-CA7A-44A4-BD28-B31CA67117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9232" y="361295"/>
            <a:ext cx="3989174" cy="6495377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33300FFC-76BD-4877-83CF-AD456A45B6F3}"/>
              </a:ext>
            </a:extLst>
          </p:cNvPr>
          <p:cNvSpPr/>
          <p:nvPr/>
        </p:nvSpPr>
        <p:spPr>
          <a:xfrm>
            <a:off x="10761078" y="361295"/>
            <a:ext cx="1117899" cy="6495377"/>
          </a:xfrm>
          <a:prstGeom prst="rect">
            <a:avLst/>
          </a:prstGeom>
          <a:solidFill>
            <a:srgbClr val="738677">
              <a:alpha val="70980"/>
            </a:srgbClr>
          </a:solidFill>
        </p:spPr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D6B338B-ACFF-4035-8C8B-0773CAAD9E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0053" y="5646819"/>
            <a:ext cx="1085705" cy="407843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68E4756D-BA10-4D88-8447-FC09CF94BD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8206" y="6054661"/>
            <a:ext cx="1501821" cy="649538"/>
          </a:xfrm>
          <a:prstGeom prst="rect">
            <a:avLst/>
          </a:prstGeom>
        </p:spPr>
      </p:pic>
      <p:sp>
        <p:nvSpPr>
          <p:cNvPr id="24" name="TextBox 11">
            <a:extLst>
              <a:ext uri="{FF2B5EF4-FFF2-40B4-BE49-F238E27FC236}">
                <a16:creationId xmlns:a16="http://schemas.microsoft.com/office/drawing/2014/main" id="{272FD62D-AFEA-4867-B8E3-CA37C91CAEEB}"/>
              </a:ext>
            </a:extLst>
          </p:cNvPr>
          <p:cNvSpPr txBox="1"/>
          <p:nvPr/>
        </p:nvSpPr>
        <p:spPr>
          <a:xfrm rot="5400000">
            <a:off x="9146802" y="3038152"/>
            <a:ext cx="4376521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1400" spc="120">
                <a:solidFill>
                  <a:srgbClr val="FFFFFF"/>
                </a:solidFill>
                <a:latin typeface="Aileron Heavy"/>
              </a:rPr>
              <a:t>GEMEINSAM FÜR DIE HEIMAT</a:t>
            </a:r>
          </a:p>
        </p:txBody>
      </p:sp>
    </p:spTree>
    <p:extLst>
      <p:ext uri="{BB962C8B-B14F-4D97-AF65-F5344CB8AC3E}">
        <p14:creationId xmlns:p14="http://schemas.microsoft.com/office/powerpoint/2010/main" val="36357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7F1C125-0251-4CC8-AC68-E8ED6BA75DD9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266AB4"/>
          </a:solidFill>
          <a:ln>
            <a:solidFill>
              <a:srgbClr val="26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07AC98-CBD1-4BC4-BACD-D2F0928E5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9693" y="667282"/>
            <a:ext cx="5412615" cy="207483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633149B-D9BA-465D-B117-6D143EE72B59}"/>
              </a:ext>
            </a:extLst>
          </p:cNvPr>
          <p:cNvSpPr txBox="1"/>
          <p:nvPr/>
        </p:nvSpPr>
        <p:spPr>
          <a:xfrm>
            <a:off x="581083" y="3075057"/>
            <a:ext cx="11029832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0BFE6E2-CF11-4113-8583-CC5BFEBBA43C}"/>
              </a:ext>
            </a:extLst>
          </p:cNvPr>
          <p:cNvSpPr txBox="1"/>
          <p:nvPr/>
        </p:nvSpPr>
        <p:spPr>
          <a:xfrm>
            <a:off x="581083" y="4092173"/>
            <a:ext cx="11029832" cy="13554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dirty="0">
                <a:solidFill>
                  <a:prstClr val="white"/>
                </a:solidFill>
                <a:latin typeface="Calibri" panose="020F0502020204030204"/>
              </a:rPr>
              <a:t>„Gemeinsam für die Heimat“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i="1" dirty="0">
                <a:solidFill>
                  <a:prstClr val="white"/>
                </a:solidFill>
                <a:latin typeface="Calibri" panose="020F0502020204030204"/>
              </a:rPr>
              <a:t>Walter Blum (RC Schwalmstadt)</a:t>
            </a:r>
          </a:p>
        </p:txBody>
      </p:sp>
    </p:spTree>
    <p:extLst>
      <p:ext uri="{BB962C8B-B14F-4D97-AF65-F5344CB8AC3E}">
        <p14:creationId xmlns:p14="http://schemas.microsoft.com/office/powerpoint/2010/main" val="2592550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>
            <a:extLst>
              <a:ext uri="{FF2B5EF4-FFF2-40B4-BE49-F238E27FC236}">
                <a16:creationId xmlns:a16="http://schemas.microsoft.com/office/drawing/2014/main" id="{CFF6BEB4-A3F7-4679-9843-562DB2D316C3}"/>
              </a:ext>
            </a:extLst>
          </p:cNvPr>
          <p:cNvSpPr/>
          <p:nvPr/>
        </p:nvSpPr>
        <p:spPr>
          <a:xfrm>
            <a:off x="1028700" y="1382332"/>
            <a:ext cx="11674363" cy="9525"/>
          </a:xfrm>
          <a:prstGeom prst="rect">
            <a:avLst/>
          </a:prstGeom>
          <a:solidFill>
            <a:srgbClr val="373737">
              <a:alpha val="49803"/>
            </a:srgbClr>
          </a:solidFill>
        </p:spPr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E6D6BD93-2A04-4C2A-9071-472D2C18F2A4}"/>
              </a:ext>
            </a:extLst>
          </p:cNvPr>
          <p:cNvSpPr txBox="1"/>
          <p:nvPr/>
        </p:nvSpPr>
        <p:spPr>
          <a:xfrm>
            <a:off x="1028700" y="855349"/>
            <a:ext cx="7531027" cy="28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43"/>
              </a:lnSpc>
            </a:pPr>
            <a:r>
              <a:rPr lang="en-US" sz="1600" spc="26" dirty="0">
                <a:solidFill>
                  <a:srgbClr val="373737"/>
                </a:solidFill>
                <a:latin typeface="Aileron Heavy"/>
              </a:rPr>
              <a:t>ROTARY 1820 - NORDHESSEN 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6958122F-2D29-487F-B71E-48BE6CFE618D}"/>
              </a:ext>
            </a:extLst>
          </p:cNvPr>
          <p:cNvSpPr txBox="1"/>
          <p:nvPr/>
        </p:nvSpPr>
        <p:spPr>
          <a:xfrm>
            <a:off x="1028700" y="3570950"/>
            <a:ext cx="7884309" cy="1925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0"/>
              </a:lnSpc>
            </a:pPr>
            <a:r>
              <a:rPr lang="en-US" sz="6000" spc="-248" dirty="0" err="1">
                <a:solidFill>
                  <a:srgbClr val="373737"/>
                </a:solidFill>
                <a:latin typeface="Aileron Heavy"/>
              </a:rPr>
              <a:t>Gemeinsam</a:t>
            </a:r>
            <a:r>
              <a:rPr lang="en-US" sz="6000" spc="-248" dirty="0">
                <a:solidFill>
                  <a:srgbClr val="373737"/>
                </a:solidFill>
                <a:latin typeface="Aileron Heavy"/>
              </a:rPr>
              <a:t> </a:t>
            </a:r>
          </a:p>
          <a:p>
            <a:pPr>
              <a:lnSpc>
                <a:spcPts val="7759"/>
              </a:lnSpc>
            </a:pPr>
            <a:r>
              <a:rPr lang="en-US" sz="6000" spc="-248" dirty="0" err="1">
                <a:solidFill>
                  <a:srgbClr val="373737"/>
                </a:solidFill>
                <a:latin typeface="Aileron Heavy"/>
              </a:rPr>
              <a:t>für</a:t>
            </a:r>
            <a:r>
              <a:rPr lang="en-US" sz="6000" spc="-248" dirty="0">
                <a:solidFill>
                  <a:srgbClr val="373737"/>
                </a:solidFill>
                <a:latin typeface="Aileron Heavy"/>
              </a:rPr>
              <a:t> die Heimat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3F35767F-C130-4061-8BE7-F8E11AD653C7}"/>
              </a:ext>
            </a:extLst>
          </p:cNvPr>
          <p:cNvSpPr txBox="1"/>
          <p:nvPr/>
        </p:nvSpPr>
        <p:spPr>
          <a:xfrm>
            <a:off x="1028700" y="5544530"/>
            <a:ext cx="7531027" cy="42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pc="140" dirty="0">
                <a:solidFill>
                  <a:srgbClr val="373737"/>
                </a:solidFill>
                <a:latin typeface="Aileron Thin Bold"/>
              </a:rPr>
              <a:t>- </a:t>
            </a:r>
            <a:r>
              <a:rPr lang="en-US" spc="140" dirty="0" err="1">
                <a:solidFill>
                  <a:srgbClr val="373737"/>
                </a:solidFill>
                <a:latin typeface="Aileron Thin Bold"/>
              </a:rPr>
              <a:t>Gesunder</a:t>
            </a:r>
            <a:r>
              <a:rPr lang="en-US" spc="140" dirty="0">
                <a:solidFill>
                  <a:srgbClr val="373737"/>
                </a:solidFill>
                <a:latin typeface="Aileron Thin Bold"/>
              </a:rPr>
              <a:t> und starker Wald </a:t>
            </a:r>
            <a:r>
              <a:rPr lang="en-US" spc="140" dirty="0" err="1">
                <a:solidFill>
                  <a:srgbClr val="373737"/>
                </a:solidFill>
                <a:latin typeface="Aileron Thin Bold"/>
              </a:rPr>
              <a:t>Nordhessen</a:t>
            </a:r>
            <a:r>
              <a:rPr lang="en-US" spc="140" dirty="0">
                <a:solidFill>
                  <a:srgbClr val="373737"/>
                </a:solidFill>
                <a:latin typeface="Aileron Thin Bold"/>
              </a:rPr>
              <a:t>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0842001-265E-44B4-8BB7-CA2BF0FD59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3396" y="361296"/>
            <a:ext cx="4468604" cy="649537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296F41A-CA7A-44A4-BD28-B31CA67117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9232" y="361295"/>
            <a:ext cx="3989174" cy="6495377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33300FFC-76BD-4877-83CF-AD456A45B6F3}"/>
              </a:ext>
            </a:extLst>
          </p:cNvPr>
          <p:cNvSpPr/>
          <p:nvPr/>
        </p:nvSpPr>
        <p:spPr>
          <a:xfrm>
            <a:off x="10761078" y="361295"/>
            <a:ext cx="1117899" cy="6495377"/>
          </a:xfrm>
          <a:prstGeom prst="rect">
            <a:avLst/>
          </a:prstGeom>
          <a:solidFill>
            <a:srgbClr val="738677">
              <a:alpha val="70980"/>
            </a:srgbClr>
          </a:solidFill>
        </p:spPr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D6B338B-ACFF-4035-8C8B-0773CAAD9E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0053" y="5646819"/>
            <a:ext cx="1085705" cy="407843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68E4756D-BA10-4D88-8447-FC09CF94BD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8206" y="6054661"/>
            <a:ext cx="1501821" cy="649538"/>
          </a:xfrm>
          <a:prstGeom prst="rect">
            <a:avLst/>
          </a:prstGeom>
        </p:spPr>
      </p:pic>
      <p:sp>
        <p:nvSpPr>
          <p:cNvPr id="24" name="TextBox 11">
            <a:extLst>
              <a:ext uri="{FF2B5EF4-FFF2-40B4-BE49-F238E27FC236}">
                <a16:creationId xmlns:a16="http://schemas.microsoft.com/office/drawing/2014/main" id="{272FD62D-AFEA-4867-B8E3-CA37C91CAEEB}"/>
              </a:ext>
            </a:extLst>
          </p:cNvPr>
          <p:cNvSpPr txBox="1"/>
          <p:nvPr/>
        </p:nvSpPr>
        <p:spPr>
          <a:xfrm rot="5400000">
            <a:off x="9146802" y="3038152"/>
            <a:ext cx="4376521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1400" spc="120">
                <a:solidFill>
                  <a:srgbClr val="FFFFFF"/>
                </a:solidFill>
                <a:latin typeface="Aileron Heavy"/>
              </a:rPr>
              <a:t>GEMEINSAM FÜR DIE HEIMAT</a:t>
            </a:r>
          </a:p>
        </p:txBody>
      </p:sp>
    </p:spTree>
    <p:extLst>
      <p:ext uri="{BB962C8B-B14F-4D97-AF65-F5344CB8AC3E}">
        <p14:creationId xmlns:p14="http://schemas.microsoft.com/office/powerpoint/2010/main" val="2981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C3642EC-8B4E-4026-90BB-2530475233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1814" y="360044"/>
            <a:ext cx="5110185" cy="6497955"/>
          </a:xfrm>
          <a:prstGeom prst="rect">
            <a:avLst/>
          </a:prstGeom>
        </p:spPr>
      </p:pic>
      <p:grpSp>
        <p:nvGrpSpPr>
          <p:cNvPr id="14" name="Group 6">
            <a:extLst>
              <a:ext uri="{FF2B5EF4-FFF2-40B4-BE49-F238E27FC236}">
                <a16:creationId xmlns:a16="http://schemas.microsoft.com/office/drawing/2014/main" id="{DBBAB255-3499-4F84-9AB6-28E66BA1F10D}"/>
              </a:ext>
            </a:extLst>
          </p:cNvPr>
          <p:cNvGrpSpPr/>
          <p:nvPr/>
        </p:nvGrpSpPr>
        <p:grpSpPr>
          <a:xfrm>
            <a:off x="1028700" y="1722620"/>
            <a:ext cx="5443220" cy="4242368"/>
            <a:chOff x="0" y="-57150"/>
            <a:chExt cx="10820400" cy="5656489"/>
          </a:xfrm>
        </p:grpSpPr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1701DAF5-B475-4C80-843F-72130C3A443D}"/>
                </a:ext>
              </a:extLst>
            </p:cNvPr>
            <p:cNvSpPr txBox="1"/>
            <p:nvPr/>
          </p:nvSpPr>
          <p:spPr>
            <a:xfrm>
              <a:off x="0" y="-57150"/>
              <a:ext cx="10820400" cy="6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373737"/>
                  </a:solidFill>
                  <a:latin typeface="Aileron Heavy"/>
                </a:rPr>
                <a:t>Waldsterben 2.0 in Hessen </a:t>
              </a: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843291D7-FCE2-44FE-BDCB-DA5B3A92DF44}"/>
                </a:ext>
              </a:extLst>
            </p:cNvPr>
            <p:cNvSpPr txBox="1"/>
            <p:nvPr/>
          </p:nvSpPr>
          <p:spPr>
            <a:xfrm>
              <a:off x="0" y="2055698"/>
              <a:ext cx="10820400" cy="1457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373737"/>
                  </a:solidFill>
                  <a:latin typeface="Aileron Heavy"/>
                </a:rPr>
                <a:t>Kräfte</a:t>
              </a:r>
              <a:r>
                <a:rPr lang="en-US" sz="2400" dirty="0">
                  <a:solidFill>
                    <a:srgbClr val="373737"/>
                  </a:solidFill>
                  <a:latin typeface="Aileron Heavy"/>
                </a:rPr>
                <a:t> </a:t>
              </a:r>
              <a:r>
                <a:rPr lang="en-US" sz="2400" dirty="0" err="1">
                  <a:solidFill>
                    <a:srgbClr val="373737"/>
                  </a:solidFill>
                  <a:latin typeface="Aileron Heavy"/>
                </a:rPr>
                <a:t>bündeln</a:t>
              </a:r>
              <a:r>
                <a:rPr lang="en-US" sz="2400" dirty="0">
                  <a:solidFill>
                    <a:srgbClr val="373737"/>
                  </a:solidFill>
                  <a:latin typeface="Aileron Heavy"/>
                </a:rPr>
                <a:t> und </a:t>
              </a:r>
              <a:r>
                <a:rPr lang="en-US" sz="2400" dirty="0" err="1">
                  <a:solidFill>
                    <a:srgbClr val="373737"/>
                  </a:solidFill>
                  <a:latin typeface="Aileron Heavy"/>
                </a:rPr>
                <a:t>ein</a:t>
              </a:r>
              <a:r>
                <a:rPr lang="en-US" sz="2400" dirty="0">
                  <a:solidFill>
                    <a:srgbClr val="373737"/>
                  </a:solidFill>
                  <a:latin typeface="Aileron Heavy"/>
                </a:rPr>
                <a:t> </a:t>
              </a:r>
              <a:r>
                <a:rPr lang="en-US" sz="2400" dirty="0" err="1">
                  <a:solidFill>
                    <a:srgbClr val="373737"/>
                  </a:solidFill>
                  <a:latin typeface="Aileron Heavy"/>
                </a:rPr>
                <a:t>nachhaltiges</a:t>
              </a:r>
              <a:r>
                <a:rPr lang="en-US" sz="2400" dirty="0">
                  <a:solidFill>
                    <a:srgbClr val="373737"/>
                  </a:solidFill>
                  <a:latin typeface="Aileron Heavy"/>
                </a:rPr>
                <a:t>, </a:t>
              </a:r>
              <a:r>
                <a:rPr lang="en-US" sz="2400" dirty="0" err="1">
                  <a:solidFill>
                    <a:srgbClr val="373737"/>
                  </a:solidFill>
                  <a:latin typeface="Aileron Heavy"/>
                </a:rPr>
                <a:t>gemeinsames</a:t>
              </a:r>
              <a:r>
                <a:rPr lang="en-US" sz="2400" dirty="0">
                  <a:solidFill>
                    <a:srgbClr val="373737"/>
                  </a:solidFill>
                  <a:latin typeface="Aileron Heavy"/>
                </a:rPr>
                <a:t> Projekt </a:t>
              </a:r>
              <a:r>
                <a:rPr lang="en-US" sz="2400" dirty="0" err="1">
                  <a:solidFill>
                    <a:srgbClr val="373737"/>
                  </a:solidFill>
                  <a:latin typeface="Aileron Heavy"/>
                </a:rPr>
                <a:t>entwickeln</a:t>
              </a:r>
              <a:endParaRPr lang="en-US" sz="2400" dirty="0">
                <a:solidFill>
                  <a:srgbClr val="373737"/>
                </a:solidFill>
                <a:latin typeface="Aileron Heavy"/>
              </a:endParaRPr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64595B0A-C9E1-4B37-BF78-1A385B493637}"/>
                </a:ext>
              </a:extLst>
            </p:cNvPr>
            <p:cNvSpPr txBox="1"/>
            <p:nvPr/>
          </p:nvSpPr>
          <p:spPr>
            <a:xfrm>
              <a:off x="0" y="4928729"/>
              <a:ext cx="10820400" cy="670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373737"/>
                  </a:solidFill>
                  <a:latin typeface="Aileron Heavy"/>
                </a:rPr>
                <a:t>Aufmerksamkeit schaffen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83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028315F1-1900-4C58-8837-D94BD3B0AF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0AB27F2C-86A6-4520-946D-0FA5DC584739}"/>
              </a:ext>
            </a:extLst>
          </p:cNvPr>
          <p:cNvSpPr txBox="1"/>
          <p:nvPr/>
        </p:nvSpPr>
        <p:spPr>
          <a:xfrm>
            <a:off x="913719" y="2135462"/>
            <a:ext cx="8883872" cy="42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  <a:spcBef>
                <a:spcPct val="0"/>
              </a:spcBef>
            </a:pPr>
            <a:r>
              <a:rPr lang="en-US" dirty="0">
                <a:solidFill>
                  <a:srgbClr val="373737"/>
                </a:solidFill>
                <a:latin typeface="Aileron Heavy"/>
              </a:rPr>
              <a:t>Eichel-</a:t>
            </a:r>
            <a:r>
              <a:rPr lang="en-US" dirty="0" err="1">
                <a:solidFill>
                  <a:srgbClr val="373737"/>
                </a:solidFill>
                <a:latin typeface="Aileron Heavy"/>
              </a:rPr>
              <a:t>Sammelaktion</a:t>
            </a:r>
            <a:r>
              <a:rPr lang="en-US" dirty="0">
                <a:solidFill>
                  <a:srgbClr val="373737"/>
                </a:solidFill>
                <a:latin typeface="Aileron Heavy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ileron Heavy"/>
              </a:rPr>
              <a:t>zur</a:t>
            </a:r>
            <a:r>
              <a:rPr lang="en-US" dirty="0">
                <a:solidFill>
                  <a:srgbClr val="373737"/>
                </a:solidFill>
                <a:latin typeface="Aileron Heavy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ileron Heavy"/>
              </a:rPr>
              <a:t>Aufzucht</a:t>
            </a:r>
            <a:r>
              <a:rPr lang="en-US" dirty="0">
                <a:solidFill>
                  <a:srgbClr val="373737"/>
                </a:solidFill>
                <a:latin typeface="Aileron Heavy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ileron Heavy"/>
              </a:rPr>
              <a:t>neuer</a:t>
            </a:r>
            <a:r>
              <a:rPr lang="en-US" dirty="0">
                <a:solidFill>
                  <a:srgbClr val="373737"/>
                </a:solidFill>
                <a:latin typeface="Aileron Heavy"/>
              </a:rPr>
              <a:t> </a:t>
            </a:r>
            <a:r>
              <a:rPr lang="en-US" dirty="0" err="1">
                <a:solidFill>
                  <a:srgbClr val="373737"/>
                </a:solidFill>
                <a:latin typeface="Aileron Heavy"/>
              </a:rPr>
              <a:t>Setzlinge</a:t>
            </a:r>
            <a:r>
              <a:rPr lang="en-US" dirty="0">
                <a:solidFill>
                  <a:srgbClr val="373737"/>
                </a:solidFill>
                <a:latin typeface="Aileron Heavy"/>
              </a:rPr>
              <a:t> 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92699DF9-EAF4-4ECD-A219-CC1E7BE67CDA}"/>
              </a:ext>
            </a:extLst>
          </p:cNvPr>
          <p:cNvSpPr txBox="1"/>
          <p:nvPr/>
        </p:nvSpPr>
        <p:spPr>
          <a:xfrm>
            <a:off x="913719" y="951864"/>
            <a:ext cx="7885338" cy="9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71"/>
              </a:lnSpc>
              <a:spcBef>
                <a:spcPct val="0"/>
              </a:spcBef>
            </a:pPr>
            <a:r>
              <a:rPr lang="en-US" sz="6000" spc="-257" dirty="0" err="1">
                <a:solidFill>
                  <a:srgbClr val="373737"/>
                </a:solidFill>
                <a:latin typeface="Aileron Heavy"/>
              </a:rPr>
              <a:t>Waldaktionstag</a:t>
            </a:r>
            <a:r>
              <a:rPr lang="en-US" sz="6000" spc="-257" dirty="0">
                <a:solidFill>
                  <a:srgbClr val="373737"/>
                </a:solidFill>
                <a:latin typeface="Aileron Heavy"/>
              </a:rPr>
              <a:t>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ED38DED9-4625-49BD-8975-D3AAB56B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25840" y="357509"/>
            <a:ext cx="4866160" cy="64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3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5602A563-89FC-49B9-A630-0065916447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71F10AB8-EA17-4C57-A40D-7A3299C45A10}"/>
              </a:ext>
            </a:extLst>
          </p:cNvPr>
          <p:cNvGrpSpPr/>
          <p:nvPr/>
        </p:nvGrpSpPr>
        <p:grpSpPr>
          <a:xfrm>
            <a:off x="913719" y="1765070"/>
            <a:ext cx="9830481" cy="1477392"/>
            <a:chOff x="0" y="-57150"/>
            <a:chExt cx="13107308" cy="1969856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5AB355A9-B796-4FD3-9691-A25C33AE9396}"/>
                </a:ext>
              </a:extLst>
            </p:cNvPr>
            <p:cNvSpPr txBox="1"/>
            <p:nvPr/>
          </p:nvSpPr>
          <p:spPr>
            <a:xfrm>
              <a:off x="1262145" y="-57150"/>
              <a:ext cx="11845163" cy="570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919"/>
                </a:lnSpc>
                <a:spcBef>
                  <a:spcPct val="0"/>
                </a:spcBef>
              </a:pPr>
              <a:r>
                <a:rPr lang="en-US" dirty="0">
                  <a:solidFill>
                    <a:schemeClr val="bg1"/>
                  </a:solidFill>
                  <a:latin typeface="Aileron Heavy"/>
                </a:rPr>
                <a:t>Eichel-</a:t>
              </a:r>
              <a:r>
                <a:rPr lang="en-US" dirty="0" err="1">
                  <a:solidFill>
                    <a:schemeClr val="bg1"/>
                  </a:solidFill>
                  <a:latin typeface="Aileron Heavy"/>
                </a:rPr>
                <a:t>Sammelaktion</a:t>
              </a:r>
              <a:r>
                <a:rPr lang="en-US" dirty="0">
                  <a:solidFill>
                    <a:schemeClr val="bg1"/>
                  </a:solidFill>
                  <a:latin typeface="Aileron Heavy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Aileron Heavy"/>
                </a:rPr>
                <a:t>zur</a:t>
              </a:r>
              <a:r>
                <a:rPr lang="en-US" dirty="0">
                  <a:solidFill>
                    <a:schemeClr val="bg1"/>
                  </a:solidFill>
                  <a:latin typeface="Aileron Heavy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Aileron Heavy"/>
                </a:rPr>
                <a:t>Aufzucht</a:t>
              </a:r>
              <a:r>
                <a:rPr lang="en-US" dirty="0">
                  <a:solidFill>
                    <a:schemeClr val="bg1"/>
                  </a:solidFill>
                  <a:latin typeface="Aileron Heavy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Aileron Heavy"/>
                </a:rPr>
                <a:t>neuer</a:t>
              </a:r>
              <a:r>
                <a:rPr lang="en-US" dirty="0">
                  <a:solidFill>
                    <a:schemeClr val="bg1"/>
                  </a:solidFill>
                  <a:latin typeface="Aileron Heavy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Aileron Heavy"/>
                </a:rPr>
                <a:t>Setzlinge</a:t>
              </a:r>
              <a:r>
                <a:rPr lang="en-US" dirty="0">
                  <a:solidFill>
                    <a:srgbClr val="373737"/>
                  </a:solidFill>
                  <a:latin typeface="Aileron Heavy"/>
                </a:rPr>
                <a:t> </a:t>
              </a: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9CF1B9BE-B645-4389-979F-B09265BAFB21}"/>
                </a:ext>
              </a:extLst>
            </p:cNvPr>
            <p:cNvSpPr txBox="1"/>
            <p:nvPr/>
          </p:nvSpPr>
          <p:spPr>
            <a:xfrm>
              <a:off x="0" y="1334684"/>
              <a:ext cx="11845163" cy="5780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 lang="en-US" spc="139" dirty="0">
                <a:solidFill>
                  <a:srgbClr val="373737"/>
                </a:solidFill>
                <a:latin typeface="Aileron Thin Bold"/>
              </a:endParaRPr>
            </a:p>
          </p:txBody>
        </p:sp>
      </p:grpSp>
      <p:sp>
        <p:nvSpPr>
          <p:cNvPr id="14" name="TextBox 19">
            <a:extLst>
              <a:ext uri="{FF2B5EF4-FFF2-40B4-BE49-F238E27FC236}">
                <a16:creationId xmlns:a16="http://schemas.microsoft.com/office/drawing/2014/main" id="{88F85143-8633-4296-9935-98EB1F858304}"/>
              </a:ext>
            </a:extLst>
          </p:cNvPr>
          <p:cNvSpPr txBox="1"/>
          <p:nvPr/>
        </p:nvSpPr>
        <p:spPr>
          <a:xfrm>
            <a:off x="844274" y="778243"/>
            <a:ext cx="7885338" cy="9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71"/>
              </a:lnSpc>
              <a:spcBef>
                <a:spcPct val="0"/>
              </a:spcBef>
            </a:pPr>
            <a:r>
              <a:rPr lang="en-US" sz="6000" spc="-257" dirty="0" err="1">
                <a:solidFill>
                  <a:srgbClr val="373737"/>
                </a:solidFill>
                <a:latin typeface="Aileron Heavy"/>
              </a:rPr>
              <a:t>Waldaktionstag</a:t>
            </a:r>
            <a:r>
              <a:rPr lang="en-US" sz="6000" spc="-257" dirty="0">
                <a:solidFill>
                  <a:srgbClr val="373737"/>
                </a:solidFill>
                <a:latin typeface="Aileron Heav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85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C30151-36C5-4F31-B144-A81CF244F5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4D8A011-D9FE-45F5-9E74-D3EB388F93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471" y="4664114"/>
            <a:ext cx="6567345" cy="1414207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23F74ECA-FF29-408C-BD17-80E540CD04F7}"/>
              </a:ext>
            </a:extLst>
          </p:cNvPr>
          <p:cNvSpPr txBox="1"/>
          <p:nvPr/>
        </p:nvSpPr>
        <p:spPr>
          <a:xfrm>
            <a:off x="787077" y="1489436"/>
            <a:ext cx="8883872" cy="46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20"/>
              </a:lnSpc>
              <a:spcBef>
                <a:spcPct val="0"/>
              </a:spcBef>
            </a:pPr>
            <a:r>
              <a:rPr lang="en-US" sz="2800" spc="140" dirty="0">
                <a:solidFill>
                  <a:schemeClr val="accent3">
                    <a:lumMod val="20000"/>
                    <a:lumOff val="80000"/>
                  </a:schemeClr>
                </a:solidFill>
                <a:latin typeface="Aileron Thin Bold"/>
              </a:rPr>
              <a:t>16 </a:t>
            </a:r>
            <a:r>
              <a:rPr lang="en-US" sz="2800" spc="14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ileron Thin Bold"/>
              </a:rPr>
              <a:t>Bäume</a:t>
            </a:r>
            <a:r>
              <a:rPr lang="en-US" sz="2800" spc="140" dirty="0">
                <a:solidFill>
                  <a:schemeClr val="accent3">
                    <a:lumMod val="20000"/>
                    <a:lumOff val="80000"/>
                  </a:schemeClr>
                </a:solidFill>
                <a:latin typeface="Aileron Thin Bold"/>
              </a:rPr>
              <a:t> in </a:t>
            </a:r>
            <a:r>
              <a:rPr lang="en-US" sz="2800" spc="14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ileron Thin Bold"/>
              </a:rPr>
              <a:t>Großropperhausen</a:t>
            </a:r>
            <a:r>
              <a:rPr lang="en-US" sz="2800" spc="140" dirty="0">
                <a:solidFill>
                  <a:schemeClr val="accent3">
                    <a:lumMod val="20000"/>
                    <a:lumOff val="80000"/>
                  </a:schemeClr>
                </a:solidFill>
                <a:latin typeface="Aileron Thin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65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44165E5-B728-41ED-A5A6-31AC8993E7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K-Vorlage.pptx" id="{65CA9944-1350-4D00-B3A6-F55F086B41BA}" vid="{8861A2F4-9143-4F8D-A2EC-6F9E7C4A0F2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PK-Vorlage</Template>
  <TotalTime>0</TotalTime>
  <Words>111</Words>
  <Application>Microsoft Macintosh PowerPoint</Application>
  <PresentationFormat>Breitbild</PresentationFormat>
  <Paragraphs>39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Aileron Heavy</vt:lpstr>
      <vt:lpstr>Aileron Regular Bold</vt:lpstr>
      <vt:lpstr>Aileron Thin Bold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André Dammeyer</dc:creator>
  <cp:lastModifiedBy>Sabine Meinert</cp:lastModifiedBy>
  <cp:revision>2</cp:revision>
  <dcterms:created xsi:type="dcterms:W3CDTF">2020-11-17T18:12:21Z</dcterms:created>
  <dcterms:modified xsi:type="dcterms:W3CDTF">2020-11-25T11:31:38Z</dcterms:modified>
</cp:coreProperties>
</file>