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0" r:id="rId1"/>
    <p:sldMasterId id="2147483794" r:id="rId2"/>
    <p:sldMasterId id="2147483782" r:id="rId3"/>
    <p:sldMasterId id="2147483664" r:id="rId4"/>
    <p:sldMasterId id="2147483688" r:id="rId5"/>
  </p:sldMasterIdLst>
  <p:notesMasterIdLst>
    <p:notesMasterId r:id="rId18"/>
  </p:notesMasterIdLst>
  <p:handoutMasterIdLst>
    <p:handoutMasterId r:id="rId19"/>
  </p:handoutMasterIdLst>
  <p:sldIdLst>
    <p:sldId id="609" r:id="rId6"/>
    <p:sldId id="812" r:id="rId7"/>
    <p:sldId id="813" r:id="rId8"/>
    <p:sldId id="818" r:id="rId9"/>
    <p:sldId id="819" r:id="rId10"/>
    <p:sldId id="815" r:id="rId11"/>
    <p:sldId id="821" r:id="rId12"/>
    <p:sldId id="814" r:id="rId13"/>
    <p:sldId id="820" r:id="rId14"/>
    <p:sldId id="817" r:id="rId15"/>
    <p:sldId id="823" r:id="rId16"/>
    <p:sldId id="824" r:id="rId17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W. Hübner" initials="PWH" lastIdx="1" clrIdx="0"/>
  <p:cmAuthor id="2" name="Krüger Personalberatung" initials="KP" lastIdx="2" clrIdx="1">
    <p:extLst>
      <p:ext uri="{19B8F6BF-5375-455C-9EA6-DF929625EA0E}">
        <p15:presenceInfo xmlns:p15="http://schemas.microsoft.com/office/powerpoint/2012/main" userId="S-1-5-21-3580878103-1674405238-646550446-11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EEF"/>
    <a:srgbClr val="005DAA"/>
    <a:srgbClr val="000000"/>
    <a:srgbClr val="D91B5C"/>
    <a:srgbClr val="F8F8F8"/>
    <a:srgbClr val="FF7600"/>
    <a:srgbClr val="872175"/>
    <a:srgbClr val="009999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F74153-72F3-4F5E-B618-153D3DB9A51E}" v="4" dt="2023-01-17T14:32:14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6" autoAdjust="0"/>
    <p:restoredTop sz="83688" autoAdjust="0"/>
  </p:normalViewPr>
  <p:slideViewPr>
    <p:cSldViewPr snapToGrid="0">
      <p:cViewPr varScale="1">
        <p:scale>
          <a:sx n="84" d="100"/>
          <a:sy n="84" d="100"/>
        </p:scale>
        <p:origin x="84" y="61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59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3125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98" cy="49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11" eaLnBrk="0" hangingPunct="0">
              <a:defRPr sz="13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02" y="0"/>
            <a:ext cx="2944898" cy="49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11" eaLnBrk="0" hangingPunct="0">
              <a:defRPr sz="13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4492"/>
            <a:ext cx="2944898" cy="49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11" eaLnBrk="0" hangingPunct="0">
              <a:defRPr sz="13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02" y="9434492"/>
            <a:ext cx="2944898" cy="49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11" eaLnBrk="0" hangingPunct="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D5D89C1E-C4C4-489D-946A-A570958FFC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0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98" cy="49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11" eaLnBrk="0" hangingPunct="0">
              <a:defRPr sz="13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02" y="0"/>
            <a:ext cx="2944898" cy="49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11" eaLnBrk="0" hangingPunct="0">
              <a:defRPr sz="13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242" y="4718095"/>
            <a:ext cx="4982018" cy="44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492"/>
            <a:ext cx="2944898" cy="49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11" eaLnBrk="0" hangingPunct="0">
              <a:defRPr sz="13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02" y="9434492"/>
            <a:ext cx="2944898" cy="49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11" eaLnBrk="0" hangingPunct="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8CFFD89A-3610-4543-B05E-E6B36A479FF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72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125932" cy="990600"/>
          </a:xfrm>
          <a:prstGeom prst="rect">
            <a:avLst/>
          </a:prstGeom>
          <a:solidFill>
            <a:srgbClr val="005D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559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3B425-41F0-4675-ADEA-F182BF65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6A8DE6-A21F-4500-8138-562038D14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6517A2-577B-4489-8BB3-BD2CB8FFA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2F523B-8CC2-4FBC-997A-B76BD1EE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DEB4-5698-4600-B667-66566FA2E5D7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D449DA-1E07-4C1F-AE86-6C4C694B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1BC0A1-ADDB-4F48-887C-2302E6FF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1BE8-F73E-47C8-9FC3-34800323A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8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33060-84DF-4A9E-82F6-61E725801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6023A05-6A95-4EB6-A32C-148B4EAE7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EF8AAB-B158-4AE4-946A-BBAD434C5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102FCA-BB1D-44CF-9214-DAE6D475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DEB4-5698-4600-B667-66566FA2E5D7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6B76B2-93CB-40BC-8D8F-79EA606D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21E120-93FB-4073-8DD1-B19799C4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1BE8-F73E-47C8-9FC3-34800323A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03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E4593-2754-41A3-B367-F5C93036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93A133-A3FC-47D6-AAC5-67D17D33F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B4B8EA-786B-4E92-91AD-4984BDFA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DEB4-5698-4600-B667-66566FA2E5D7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1F68D8-18FB-48B8-8AE9-36396F0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D3BA72-6F7B-421E-B1BC-6CD08863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1BE8-F73E-47C8-9FC3-34800323A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51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F634BD8-FA66-49D1-B53E-AE087545F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557AD5D-D8DB-4536-B00E-0E5067CD6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DCF3FD-0A74-4B67-A641-9408A3AA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DEB4-5698-4600-B667-66566FA2E5D7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2DE15A-5ACD-4906-ADD4-5B3182BE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D6071A-8595-41D0-B8F9-E5EBC89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1BE8-F73E-47C8-9FC3-34800323A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60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DEA8D-03EF-4DE0-8354-060D915A6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D3CE7D-06FE-4D79-893F-75A45D967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556CF-4387-4260-BBF2-83140A16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93B1-7BD7-42DC-B850-8DD4791793D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BDDEF2-51FF-4317-82CE-38390264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821C7E-5F3B-4803-955B-57221C56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524-7738-4E59-BB32-B3F9218EA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26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D69A9-1055-4B78-AC16-2D6E69B6D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AD4C97-8FA3-4A00-A240-6B6987A71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AD50FE-6A01-407C-B9EE-5F329C94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93B1-7BD7-42DC-B850-8DD4791793D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1ABA5D-61E8-41D1-8674-87E7EDEE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3E0BC6-C329-49CB-81AB-247E8B5C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524-7738-4E59-BB32-B3F9218EA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585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744BB-210A-45AD-9E5A-749A1CA6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8D2109-2ED6-4AD8-BF62-E99405D03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07A953-CA61-4DB4-A591-CF656808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93B1-7BD7-42DC-B850-8DD4791793D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B952ED-D216-43F5-977C-D462F8A4A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E7705A-83BE-4EAC-A55E-77608447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524-7738-4E59-BB32-B3F9218EA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846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47623-2668-4566-A118-3EB755C9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CAA694-237A-4F9E-BFB2-C52E9F85D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B77CFB-27FF-4B59-9ED0-C30498706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7AB831-BC6F-4E80-83BF-B67B50AB5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93B1-7BD7-42DC-B850-8DD4791793D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9B992D-87C2-4C7B-BA02-4CD84F59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1492BE-D55F-430F-9B35-70F8CFE64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524-7738-4E59-BB32-B3F9218EA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058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AEF35-DFA7-433C-BF97-C76CB04D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7267BA-CA43-44E6-816B-596946F29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710B93-2A56-4F83-ACF9-AB6BBC4FE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EF67D9B-B331-4B6F-AB5D-E9367F406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1D167A1-6892-41F3-8C5F-D36FBE062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F04857C-7E7B-448F-BD22-088ACD80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93B1-7BD7-42DC-B850-8DD4791793D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73C784B-D2E7-4480-BF64-8D14F754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51350CF-95D7-466C-A564-1CC3A4EE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524-7738-4E59-BB32-B3F9218EA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114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6D88F-6D44-4440-9878-0CFA1B8D5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36A3FD-6220-4134-B5F2-A7621D85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93B1-7BD7-42DC-B850-8DD4791793D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FEF781-7B13-44B6-81A2-B8D948F3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49DB4A-3C58-4CFE-9309-5E13584E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524-7738-4E59-BB32-B3F9218EA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98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2E477C-1A53-4F8A-B3CF-53E5092A9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77799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1A878F-2C36-4AFE-88CF-22CBC8BA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93B1-7BD7-42DC-B850-8DD4791793D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92AE57-320E-4DA1-9346-33D6CF2F3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6B90FE-D948-45B5-AD4F-F5FF5B9D8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524-7738-4E59-BB32-B3F9218EA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84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D4430-B87A-4514-996E-76C35EF32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35205B-D897-4242-8B18-2EAD3997A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D75291-B9C7-4EEF-A244-28E5155D1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32C916-6631-4EC0-8A7E-6F3DEE6D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93B1-7BD7-42DC-B850-8DD4791793D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8E9FC7-2A32-4A82-B758-476F1DF6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3EDA2B-4EB5-4576-9C69-76BB42E1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524-7738-4E59-BB32-B3F9218EA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753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FB83C-1448-4FF8-BD4C-81DF1FBB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8FF55D-9E05-4F3C-A5C9-20FD853A9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691A7A-BA3D-4DCB-A8D5-4CBE4E04E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178907-40E1-4BA8-A75D-1001421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93B1-7BD7-42DC-B850-8DD4791793D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9FB4FE-E983-495C-8368-394235B4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001C32-1A78-4460-BC99-56C9B678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524-7738-4E59-BB32-B3F9218EA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976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E287D-875D-433E-87F9-921AEA5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C794BA8-906F-4A61-B53A-675AD8F8D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EE8D05-A6A6-4385-9885-2C80258A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93B1-7BD7-42DC-B850-8DD4791793D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7A8E83-FBC5-4BBD-983B-5670B48A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DC88B9-1720-45EA-AE30-3AE18942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524-7738-4E59-BB32-B3F9218EA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927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62CA429-0081-46D9-8A9D-C621D3C5C6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993003-3478-4392-AC99-431FB62BF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BA1F4E-37FD-47FF-8372-54510BD2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93B1-7BD7-42DC-B850-8DD4791793D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918C91-1D36-47E3-8D2E-52F74FEC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70712F-E2A9-4F40-993E-BF2F3D99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6524-7738-4E59-BB32-B3F9218EA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667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0" y="457200"/>
            <a:ext cx="9049732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2DD75CA-A0AB-4FAB-B777-B6EA4A900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321" y="6059394"/>
            <a:ext cx="914479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55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351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117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0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11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0A10E-541D-4C23-9740-6C0A48D27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634562-9A42-4DCB-AE90-85A00B92C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624179-D990-4B6D-A492-8528C387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DEB4-5698-4600-B667-66566FA2E5D7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4C9BB8-7AB5-444C-A1A1-76A4A7E0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92CC01-9F74-4D71-8C77-8E8EF973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1BE8-F73E-47C8-9FC3-34800323A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277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9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09280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056" y="274380"/>
            <a:ext cx="8211883" cy="1143246"/>
          </a:xfrm>
          <a:prstGeom prst="rect">
            <a:avLst/>
          </a:prstGeom>
        </p:spPr>
        <p:txBody>
          <a:bodyPr lIns="81775" tIns="40887" rIns="81775" bIns="40887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062" y="1600545"/>
            <a:ext cx="4048657" cy="4525778"/>
          </a:xfrm>
          <a:prstGeom prst="rect">
            <a:avLst/>
          </a:prstGeom>
        </p:spPr>
        <p:txBody>
          <a:bodyPr lIns="81775" tIns="40887" rIns="81775" bIns="40887"/>
          <a:lstStyle>
            <a:lvl1pPr>
              <a:defRPr sz="2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8281" y="1600545"/>
            <a:ext cx="4048657" cy="4525778"/>
          </a:xfrm>
          <a:prstGeom prst="rect">
            <a:avLst/>
          </a:prstGeom>
        </p:spPr>
        <p:txBody>
          <a:bodyPr lIns="81775" tIns="40887" rIns="81775" bIns="40887"/>
          <a:lstStyle>
            <a:lvl1pPr>
              <a:defRPr sz="2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522" y="6245810"/>
            <a:ext cx="2133416" cy="475000"/>
          </a:xfrm>
          <a:prstGeom prst="rect">
            <a:avLst/>
          </a:prstGeom>
          <a:ln/>
        </p:spPr>
        <p:txBody>
          <a:bodyPr lIns="81775" tIns="40887" rIns="81775" bIns="40887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49BEC58-7B30-4277-9883-7E2227C9A70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49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6FA4E-CF3A-406B-9D53-ECDF21F1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C3190A-55EC-4E4A-9B90-E7E40199F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A0F3E7-A03A-4707-9A2F-7EF94A93C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DEB4-5698-4600-B667-66566FA2E5D7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6973E6-52CB-4F6D-AC45-AF9CB13C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BDBFCC-04A0-4462-8675-91452A10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1BE8-F73E-47C8-9FC3-34800323A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87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3EA47-76E5-4D2E-8166-917EE8061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E26B68-6ECE-436B-A6DA-1AEE6A5EB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4FB7E4-255E-4906-8F75-4C754B01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DEB4-5698-4600-B667-66566FA2E5D7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E28B9D-AFE8-4B82-841A-29CE7030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34075C-0A9C-4327-97C3-87670CE6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1BE8-F73E-47C8-9FC3-34800323A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0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DC597-7939-4398-8147-E915E11A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6B030E-32E8-4359-8C47-22FB432B5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AA9812-840B-450C-87AC-55C8E926F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9B00EB-C0E7-41D6-BD08-99B9E230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DEB4-5698-4600-B667-66566FA2E5D7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8FA992-48EB-4054-8879-E5BD0948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B946B7-D3CD-464E-9A72-389FD175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1BE8-F73E-47C8-9FC3-34800323A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07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180C7-A64A-49B7-B919-3B1389151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55CAD8-D2C9-4623-A765-D433C82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016654-FE0A-488F-A32F-2D5758CAB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4778DE2-E972-49CD-8E56-F361501E2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DAA4AB0-4CC9-48CB-AEE2-DAB676B0F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D905BC7-4F1D-4A3D-9D72-D688D5EB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DEB4-5698-4600-B667-66566FA2E5D7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6C8D547-F9C7-40F1-A4D0-765FA0ED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B50DE2F-4DE5-4887-8589-40404832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1BE8-F73E-47C8-9FC3-34800323A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02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837CA-28DB-4CD6-BF19-BB91F11F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E5D32A3-AFDB-49A7-80FD-3D8D6D70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DEB4-5698-4600-B667-66566FA2E5D7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78F2D8-6CAA-4404-8E08-209B1C93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2C3FE1-5FFC-4D6E-94F8-2DDA3054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1BE8-F73E-47C8-9FC3-34800323A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56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29855E0-DF4B-423E-A896-49D5160A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DEB4-5698-4600-B667-66566FA2E5D7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64F80C-3583-400D-951E-0F0DA3CB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5929F7-33DA-4212-9187-84A95B37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1BE8-F73E-47C8-9FC3-34800323A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21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80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2EDF653-D575-4E9E-BB21-D47A03DE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88CF4C-B0B8-4B14-8374-1405AA857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0C486C-99F6-4CA6-89D1-B477F33F1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8DEB4-5698-4600-B667-66566FA2E5D7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DB3683-99A7-41C8-AEF9-5F0B8DB0F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65252C-B355-4020-BB74-42D416A14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1BE8-F73E-47C8-9FC3-34800323A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68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A584E55-9257-457A-A47F-40BBAD22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81CBB1-1119-4466-8E50-E03CDCD4C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244D89-BD4E-4054-9366-210FF4CB1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793B1-7BD7-42DC-B850-8DD4791793D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44569E-46C3-4F75-A519-A3DDCDCBB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245222-BD93-46C4-BD36-54440FE1B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96524-7738-4E59-BB32-B3F9218EA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26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 txBox="1">
            <a:spLocks/>
          </p:cNvSpPr>
          <p:nvPr userDrawn="1"/>
        </p:nvSpPr>
        <p:spPr>
          <a:xfrm>
            <a:off x="1700213" y="8475663"/>
            <a:ext cx="3960812" cy="48577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ROTARY Public Image Coordinator 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5" y="6132101"/>
            <a:ext cx="1518595" cy="573488"/>
          </a:xfrm>
          <a:prstGeom prst="rect">
            <a:avLst/>
          </a:prstGeom>
        </p:spPr>
      </p:pic>
      <p:cxnSp>
        <p:nvCxnSpPr>
          <p:cNvPr id="5" name="Gerader Verbinder 4"/>
          <p:cNvCxnSpPr/>
          <p:nvPr userDrawn="1"/>
        </p:nvCxnSpPr>
        <p:spPr>
          <a:xfrm>
            <a:off x="234005" y="5906386"/>
            <a:ext cx="8532923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5" r:id="rId7"/>
    <p:sldLayoutId id="2147483779" r:id="rId8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5" y="6132101"/>
            <a:ext cx="1518595" cy="573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otary.de/gesellschaft/aktionen-mit-der-kamera-festhalten-und-preis-abraeumen-a-21319.html" TargetMode="External"/><Relationship Id="rId2" Type="http://schemas.openxmlformats.org/officeDocument/2006/relationships/hyperlink" Target="https://rotary.de/actionday202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actionday@fischer-rhetorik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otary.de/gesellschaft/aktionen-mit-der-kamera-festhalten-und-preis-abraeumen-a-21319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otary.de/actionday202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ub-merchandise.eu/RCP-95/100x-Rotary-Action-Day-Butt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otary.de/actionday202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ctionDay@FISCHER-Rhetorik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520" y="3103544"/>
            <a:ext cx="8524568" cy="2215707"/>
          </a:xfrm>
        </p:spPr>
        <p:txBody>
          <a:bodyPr anchor="ctr"/>
          <a:lstStyle/>
          <a:p>
            <a:r>
              <a:rPr lang="de-DE" sz="6000" dirty="0"/>
              <a:t>Action Day 13.5.2023</a:t>
            </a:r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55" y="386519"/>
            <a:ext cx="1785182" cy="178518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2F29FE1-047A-A8F3-B18E-0929BC880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19" y="386519"/>
            <a:ext cx="2778711" cy="15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46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520" y="2241755"/>
            <a:ext cx="8524568" cy="4454013"/>
          </a:xfrm>
        </p:spPr>
        <p:txBody>
          <a:bodyPr anchor="ctr"/>
          <a:lstStyle/>
          <a:p>
            <a:pPr marL="256032" indent="0" algn="l" rtl="0" eaLnBrk="0" fontAlgn="base" hangingPunct="0">
              <a:spcBef>
                <a:spcPts val="576"/>
              </a:spcBef>
              <a:spcAft>
                <a:spcPts val="0"/>
              </a:spcAft>
            </a:pPr>
            <a:br>
              <a:rPr lang="de-DE" sz="6000" dirty="0"/>
            </a:br>
            <a:r>
              <a:rPr lang="de-DE" sz="6000" dirty="0" err="1"/>
              <a:t>To</a:t>
            </a:r>
            <a:r>
              <a:rPr lang="de-DE" sz="6000" dirty="0"/>
              <a:t>-do für DGs</a:t>
            </a:r>
            <a:br>
              <a:rPr lang="de-DE" sz="6000" dirty="0"/>
            </a:br>
            <a:br>
              <a:rPr lang="de-DE" sz="1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1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Action Day im eigenen Distrikt „ausrollen“!</a:t>
            </a:r>
            <a:br>
              <a:rPr lang="de-DE" sz="1000" dirty="0">
                <a:solidFill>
                  <a:srgbClr val="FFFFFF"/>
                </a:solidFill>
                <a:effectLst/>
              </a:rPr>
            </a:br>
            <a:r>
              <a:rPr lang="de-DE" sz="1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Bei jedem Clubbesuch ansprechen und </a:t>
            </a:r>
            <a:r>
              <a:rPr lang="de-DE" sz="1800" kern="1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Commitment</a:t>
            </a:r>
            <a:r>
              <a:rPr lang="de-DE" sz="1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einholen!</a:t>
            </a:r>
            <a:br>
              <a:rPr lang="de-DE" sz="1000" dirty="0">
                <a:solidFill>
                  <a:srgbClr val="FFFFFF"/>
                </a:solidFill>
                <a:effectLst/>
              </a:rPr>
            </a:br>
            <a:r>
              <a:rPr lang="de-DE" sz="18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lang="de-DE" sz="1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 </a:t>
            </a:r>
            <a:r>
              <a:rPr lang="de-DE" sz="1800" kern="1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Governor:in-Brief</a:t>
            </a:r>
            <a:r>
              <a:rPr lang="de-DE" sz="1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!</a:t>
            </a:r>
            <a:br>
              <a:rPr lang="de-DE" sz="1000" dirty="0">
                <a:solidFill>
                  <a:srgbClr val="FFFFFF"/>
                </a:solidFill>
                <a:effectLst/>
              </a:rPr>
            </a:br>
            <a:r>
              <a:rPr lang="de-DE" sz="18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lang="de-DE" sz="1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 Rotary Magazin (Distriktseite, Online-Ausgabe – Schlagwort „ActionDay2023“)</a:t>
            </a:r>
            <a:br>
              <a:rPr lang="de-DE" sz="1000" dirty="0">
                <a:solidFill>
                  <a:srgbClr val="FFFFFF"/>
                </a:solidFill>
                <a:effectLst/>
              </a:rPr>
            </a:br>
            <a:r>
              <a:rPr lang="de-DE" sz="1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Ansprechpartner im Distrikt benennen und bekannt geben!</a:t>
            </a:r>
            <a:br>
              <a:rPr lang="de-DE" sz="1000" dirty="0">
                <a:solidFill>
                  <a:srgbClr val="FFFFFF"/>
                </a:solidFill>
                <a:effectLst/>
              </a:rPr>
            </a:br>
            <a:r>
              <a:rPr lang="de-DE" sz="1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Koordination und Monitoring auf Distriktebene!</a:t>
            </a: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endParaRPr lang="de-DE" sz="2800" dirty="0">
              <a:solidFill>
                <a:srgbClr val="FFFF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55" y="386519"/>
            <a:ext cx="1785182" cy="178518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BD565F8-4EAB-A05F-DBA5-3D9B654BB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19" y="386519"/>
            <a:ext cx="2778711" cy="15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520" y="2241755"/>
            <a:ext cx="8524568" cy="4454013"/>
          </a:xfrm>
        </p:spPr>
        <p:txBody>
          <a:bodyPr anchor="ctr"/>
          <a:lstStyle/>
          <a:p>
            <a:pPr marL="256032" indent="0" rtl="0" eaLnBrk="0" fontAlgn="base" hangingPunct="0">
              <a:spcBef>
                <a:spcPts val="576"/>
              </a:spcBef>
              <a:spcAft>
                <a:spcPts val="0"/>
              </a:spcAft>
            </a:pPr>
            <a:r>
              <a:rPr lang="de-DE" sz="6000" dirty="0"/>
              <a:t>Action Day 2024 am</a:t>
            </a:r>
            <a:br>
              <a:rPr lang="de-DE" sz="6000" dirty="0"/>
            </a:br>
            <a:r>
              <a:rPr lang="de-DE" sz="6000" dirty="0"/>
              <a:t>4. Mai 2024</a:t>
            </a:r>
            <a:br>
              <a:rPr lang="de-DE" sz="6000" dirty="0"/>
            </a:br>
            <a:br>
              <a:rPr lang="de-DE" sz="1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1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Vormerken und Aktionen planen</a:t>
            </a:r>
            <a:br>
              <a:rPr lang="de-DE" sz="10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endParaRPr lang="de-DE" sz="2800" dirty="0">
              <a:solidFill>
                <a:srgbClr val="FFFF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55" y="386519"/>
            <a:ext cx="1785182" cy="178518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0797BDE-C044-10CC-EEA0-19E1E8246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20" y="200138"/>
            <a:ext cx="2701430" cy="231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4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520" y="2241755"/>
            <a:ext cx="8524568" cy="4454013"/>
          </a:xfrm>
        </p:spPr>
        <p:txBody>
          <a:bodyPr anchor="ctr"/>
          <a:lstStyle/>
          <a:p>
            <a:pPr algn="l" rtl="0" eaLnBrk="0" fontAlgn="base" hangingPunct="0">
              <a:spcBef>
                <a:spcPts val="768"/>
              </a:spcBef>
              <a:spcAft>
                <a:spcPts val="0"/>
              </a:spcAft>
              <a:buClrTx/>
              <a:buSzPts val="3200"/>
            </a:pPr>
            <a:br>
              <a:rPr lang="de-DE" sz="6000" dirty="0"/>
            </a:br>
            <a:r>
              <a:rPr lang="de-DE" sz="6000" dirty="0"/>
              <a:t>Links</a:t>
            </a:r>
            <a:br>
              <a:rPr lang="de-DE" sz="6000" dirty="0"/>
            </a:br>
            <a:br>
              <a:rPr lang="de-DE" sz="24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2400" dirty="0" err="1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ActionDay</a:t>
            </a:r>
            <a:r>
              <a:rPr lang="de-DE" sz="24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auf Rotary.de mit allen Infos und Werbematerialien: </a:t>
            </a:r>
            <a:r>
              <a:rPr lang="de-DE" sz="2400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https://rotary.de/actionday2023</a:t>
            </a:r>
            <a:br>
              <a:rPr lang="de-DE" sz="2400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2400" dirty="0">
                <a:latin typeface="Calibri" panose="020F0502020204030204" pitchFamily="34" charset="0"/>
                <a:ea typeface="+mn-ea"/>
                <a:cs typeface="+mn-cs"/>
              </a:rPr>
              <a:t>Fotowettbewerb: </a:t>
            </a:r>
            <a:r>
              <a:rPr lang="de-DE" sz="2400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https://rotary.de/gesellschaft/aktionen-mit-der-kamera-festhalten-und-preis-abraeumen-a-21319.html</a:t>
            </a:r>
            <a:br>
              <a:rPr lang="de-DE" sz="2400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2400" dirty="0" err="1">
                <a:latin typeface="Calibri" panose="020F0502020204030204" pitchFamily="34" charset="0"/>
                <a:ea typeface="+mn-ea"/>
                <a:cs typeface="+mn-cs"/>
              </a:rPr>
              <a:t>Padlet</a:t>
            </a:r>
            <a:r>
              <a:rPr lang="de-DE" sz="2400" dirty="0"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de-DE" sz="2400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actionday@fischer-rhetorik.de</a:t>
            </a:r>
            <a:br>
              <a:rPr lang="de-DE" sz="2400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2400" dirty="0">
                <a:latin typeface="Calibri" panose="020F0502020204030204" pitchFamily="34" charset="0"/>
                <a:ea typeface="+mn-ea"/>
                <a:cs typeface="+mn-cs"/>
              </a:rPr>
              <a:t>Der neue Infokanal: WhatsApp Newsfeed: </a:t>
            </a:r>
            <a:r>
              <a:rPr lang="de-DE" sz="2400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+mn-cs"/>
              </a:rPr>
              <a:t>https://chat.whatsapp.com/KER2Ajfhgg81gRvwIDs0wK</a:t>
            </a:r>
            <a:br>
              <a:rPr lang="de-DE" sz="2400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de-DE" sz="24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endParaRPr lang="de-DE" sz="2800" dirty="0">
              <a:solidFill>
                <a:srgbClr val="FFFF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55" y="386519"/>
            <a:ext cx="1785182" cy="178518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8B29567-761B-5EF3-C76B-BEA06ABE5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19" y="386519"/>
            <a:ext cx="2778711" cy="15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8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520" y="2241755"/>
            <a:ext cx="8524568" cy="4454013"/>
          </a:xfrm>
        </p:spPr>
        <p:txBody>
          <a:bodyPr anchor="ctr"/>
          <a:lstStyle/>
          <a:p>
            <a:pPr algn="l"/>
            <a:r>
              <a:rPr lang="de-DE" sz="6000" dirty="0"/>
              <a:t>Action Day 13.5.2023</a:t>
            </a:r>
            <a:br>
              <a:rPr lang="de-DE" sz="6000" dirty="0"/>
            </a:b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Die </a:t>
            </a:r>
            <a:r>
              <a:rPr lang="de-DE" sz="20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GESAMTE rotarische Familie </a:t>
            </a:r>
            <a: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zeigt: #</a:t>
            </a:r>
            <a:r>
              <a:rPr lang="de-DE" sz="20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Wirtunwas</a:t>
            </a: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Ein Tag voller Aktionen in allen deutschsprachigen Distrikten mit</a:t>
            </a: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Rotary, Rotaract, </a:t>
            </a:r>
            <a:r>
              <a:rPr lang="de-DE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Interact</a:t>
            </a:r>
            <a: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de-DE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Inner</a:t>
            </a:r>
            <a: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Wheel und deren Familien. </a:t>
            </a: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Jeder Club kann selbst eine Aktion veranstalten </a:t>
            </a: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oder sich mit anderen zusammenschließen.</a:t>
            </a: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endParaRPr lang="de-DE" sz="2800" dirty="0">
              <a:solidFill>
                <a:srgbClr val="FFFF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55" y="386519"/>
            <a:ext cx="1785182" cy="178518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3E660E7-BC67-64CA-CFD6-9DDBE55B9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19" y="386519"/>
            <a:ext cx="2778711" cy="15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7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520" y="2241755"/>
            <a:ext cx="8524568" cy="4454013"/>
          </a:xfrm>
        </p:spPr>
        <p:txBody>
          <a:bodyPr anchor="ctr"/>
          <a:lstStyle/>
          <a:p>
            <a:pPr algn="l"/>
            <a:r>
              <a:rPr lang="de-DE" sz="6000" dirty="0"/>
              <a:t>Ziele</a:t>
            </a:r>
            <a:br>
              <a:rPr lang="de-DE" sz="6000" dirty="0"/>
            </a:br>
            <a:br>
              <a:rPr lang="de-DE" sz="200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Rotary in Action – Wir tun was!</a:t>
            </a: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Gemeinsam an diesem Tag. In der rotarischen Familie. </a:t>
            </a: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Wir wollen unser WIR-Gefühl stärken und Rotary sichtbar machen. Fü</a:t>
            </a:r>
            <a:r>
              <a:rPr lang="de-DE" sz="2000" dirty="0">
                <a:solidFill>
                  <a:srgbClr val="FFFFFF"/>
                </a:solidFill>
                <a:latin typeface="Open Sans" panose="020B0606030504020204" pitchFamily="34" charset="0"/>
              </a:rPr>
              <a:t>r uns – nach intern und für die Öffentlichkeit.</a:t>
            </a:r>
            <a:br>
              <a:rPr lang="de-DE" sz="200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de-DE" sz="2000" dirty="0">
                <a:solidFill>
                  <a:srgbClr val="FFFFFF"/>
                </a:solidFill>
                <a:latin typeface="Open Sans" panose="020B0606030504020204" pitchFamily="34" charset="0"/>
              </a:rPr>
              <a:t>Das gelingt uns leichter, wenn wir alle zusammen an diesem einen Tag aktiv sind. (Alleine Rotary &gt;1100 Clubs in D, &gt;57000 Mitglieder.) </a:t>
            </a:r>
            <a:br>
              <a:rPr lang="de-DE" sz="200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br>
              <a:rPr lang="de-DE" sz="200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de-DE" sz="2000" dirty="0">
                <a:solidFill>
                  <a:srgbClr val="FFFFFF"/>
                </a:solidFill>
                <a:latin typeface="Open Sans" panose="020B0606030504020204" pitchFamily="34" charset="0"/>
              </a:rPr>
              <a:t>Der Action Day. </a:t>
            </a:r>
            <a: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Erlebt die </a:t>
            </a: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de-DE" sz="20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tärke </a:t>
            </a:r>
            <a: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des rotarischen Netzwerks.</a:t>
            </a:r>
            <a:endParaRPr lang="de-DE" sz="2800" dirty="0">
              <a:solidFill>
                <a:srgbClr val="FFFF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55" y="386519"/>
            <a:ext cx="1785182" cy="178518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4C793BD-61E5-8BB1-0E19-308C1ED7F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19" y="386519"/>
            <a:ext cx="2778711" cy="15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0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520" y="2241755"/>
            <a:ext cx="8524568" cy="4454013"/>
          </a:xfrm>
        </p:spPr>
        <p:txBody>
          <a:bodyPr anchor="ctr"/>
          <a:lstStyle/>
          <a:p>
            <a:pPr algn="l" rtl="0" eaLnBrk="0" fontAlgn="base" hangingPunct="0">
              <a:spcBef>
                <a:spcPts val="768"/>
              </a:spcBef>
              <a:spcAft>
                <a:spcPts val="0"/>
              </a:spcAft>
              <a:buClrTx/>
              <a:buSzPts val="3200"/>
            </a:pPr>
            <a:br>
              <a:rPr lang="de-DE" sz="6000" dirty="0"/>
            </a:br>
            <a:r>
              <a:rPr lang="de-DE" sz="6000" dirty="0"/>
              <a:t>Ideen</a:t>
            </a:r>
            <a:br>
              <a:rPr lang="de-DE" sz="6000" dirty="0"/>
            </a:br>
            <a:br>
              <a:rPr lang="de-DE" sz="24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24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Oldtimer-Rally, Tenniskurse, Jazzfrühschoppen, Benefizkonzerte, Sport, Bäume pflanzen, reinigen (End-</a:t>
            </a:r>
            <a:r>
              <a:rPr lang="de-DE" sz="2400" kern="1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Plastic</a:t>
            </a:r>
            <a:r>
              <a:rPr lang="de-DE" sz="24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-</a:t>
            </a:r>
            <a:r>
              <a:rPr lang="de-DE" sz="2400" kern="1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Soup</a:t>
            </a:r>
            <a:r>
              <a:rPr lang="de-DE" sz="24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lang="de-DE" sz="24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Kinderspielplätze), reparieren, sanieren, aufbauen, verschönern (Gärten, Straßenränder, Parks), verschenken (Sachmittel oder Gutscheine an Kinder/gärten, Senioren, Bedürftige), Sportkurse (</a:t>
            </a:r>
            <a:r>
              <a:rPr lang="de-DE" sz="2400" kern="1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gesundekids</a:t>
            </a:r>
            <a:r>
              <a:rPr lang="de-DE" sz="24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), Bücher, verkaufen (EPN-Tulpen, Cocktails), vorlesen…. </a:t>
            </a:r>
            <a:br>
              <a:rPr lang="de-DE" sz="1000" dirty="0">
                <a:effectLst/>
              </a:rPr>
            </a:b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endParaRPr lang="de-DE" sz="2800" dirty="0">
              <a:solidFill>
                <a:srgbClr val="FFFF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55" y="386519"/>
            <a:ext cx="1785182" cy="178518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8B29567-761B-5EF3-C76B-BEA06ABE5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19" y="386519"/>
            <a:ext cx="2778711" cy="15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1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520" y="2241755"/>
            <a:ext cx="8524568" cy="4454013"/>
          </a:xfrm>
        </p:spPr>
        <p:txBody>
          <a:bodyPr anchor="ctr"/>
          <a:lstStyle/>
          <a:p>
            <a:pPr algn="l" rtl="0" eaLnBrk="0" fontAlgn="base" hangingPunct="0">
              <a:spcBef>
                <a:spcPts val="768"/>
              </a:spcBef>
              <a:spcAft>
                <a:spcPts val="0"/>
              </a:spcAft>
              <a:buClrTx/>
              <a:buSzPts val="3200"/>
            </a:pPr>
            <a:br>
              <a:rPr lang="de-DE" sz="6000" dirty="0"/>
            </a:br>
            <a:r>
              <a:rPr lang="de-DE" sz="6000" dirty="0"/>
              <a:t>Plus: Foto-Wettbewerb</a:t>
            </a:r>
            <a:br>
              <a:rPr lang="de-DE" sz="6000" dirty="0"/>
            </a:br>
            <a:br>
              <a:rPr lang="de-DE" sz="24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24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W</a:t>
            </a:r>
            <a:r>
              <a:rPr lang="de-DE" sz="24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ir suchen die besten </a:t>
            </a:r>
            <a:r>
              <a:rPr lang="de-DE" sz="24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People-</a:t>
            </a:r>
            <a:r>
              <a:rPr lang="de-DE" sz="2400" b="1" kern="1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of</a:t>
            </a:r>
            <a:r>
              <a:rPr lang="de-DE" sz="24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-Action-Aufnahmen</a:t>
            </a:r>
            <a:r>
              <a:rPr lang="de-DE" sz="24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. Bitte beteiligt Euch am </a:t>
            </a:r>
            <a:r>
              <a:rPr lang="de-DE" sz="24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Foto-Wettbewerb mit Euren besten Bildern.  </a:t>
            </a:r>
            <a:br>
              <a:rPr lang="de-DE" sz="24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24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Genaue Bedingungen und Preise sind hier zu finden: </a:t>
            </a:r>
            <a:br>
              <a:rPr lang="de-DE" sz="24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2400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Fotowettbewerb</a:t>
            </a:r>
            <a:r>
              <a:rPr lang="de-DE" sz="2400" b="1" kern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br>
              <a:rPr lang="de-DE" sz="24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de-DE" sz="24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24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Am 22. April 2023 bieten wir Euch allen einen </a:t>
            </a:r>
            <a:r>
              <a:rPr lang="de-DE" sz="2400" b="1" dirty="0" err="1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FotoWorkshop</a:t>
            </a:r>
            <a:r>
              <a:rPr lang="de-DE" sz="24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an. Da beantworten Profis alle Eure Fragen.</a:t>
            </a:r>
            <a:br>
              <a:rPr lang="de-DE" sz="24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endParaRPr lang="de-DE" sz="2800" dirty="0">
              <a:solidFill>
                <a:srgbClr val="FFFF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55" y="386519"/>
            <a:ext cx="1785182" cy="178518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9EFF2F2-C2B7-51BF-A1C2-30EED31A8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19" y="386519"/>
            <a:ext cx="2778711" cy="15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8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520" y="2399072"/>
            <a:ext cx="3792196" cy="4173332"/>
          </a:xfrm>
        </p:spPr>
        <p:txBody>
          <a:bodyPr anchor="ctr"/>
          <a:lstStyle/>
          <a:p>
            <a:pPr algn="l"/>
            <a:r>
              <a:rPr lang="de-DE" sz="6000" dirty="0"/>
              <a:t>Medien</a:t>
            </a:r>
            <a:br>
              <a:rPr lang="de-DE" sz="6000" dirty="0"/>
            </a:b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Grafik-Vorlagen</a:t>
            </a: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(Download von Rotary.de/ActionDay2023)</a:t>
            </a: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endParaRPr lang="de-DE" sz="2800" dirty="0">
              <a:solidFill>
                <a:srgbClr val="FFFF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55" y="386519"/>
            <a:ext cx="1785182" cy="1785182"/>
          </a:xfrm>
          <a:prstGeom prst="rect">
            <a:avLst/>
          </a:prstGeom>
        </p:spPr>
      </p:pic>
      <p:pic>
        <p:nvPicPr>
          <p:cNvPr id="6" name="Grafik 5">
            <a:hlinkClick r:id="rId3"/>
            <a:extLst>
              <a:ext uri="{FF2B5EF4-FFF2-40B4-BE49-F238E27FC236}">
                <a16:creationId xmlns:a16="http://schemas.microsoft.com/office/drawing/2014/main" id="{F9C5DE55-6493-457D-BC58-51940B9EE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373" y="3080551"/>
            <a:ext cx="1596703" cy="225458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E132ACB-E8A3-1022-1628-3DA73A77F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19" y="386519"/>
            <a:ext cx="2778711" cy="15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520" y="2399072"/>
            <a:ext cx="3792196" cy="4173332"/>
          </a:xfrm>
        </p:spPr>
        <p:txBody>
          <a:bodyPr anchor="ctr"/>
          <a:lstStyle/>
          <a:p>
            <a:pPr algn="l"/>
            <a:r>
              <a:rPr lang="de-DE" sz="6000" dirty="0"/>
              <a:t>Pins</a:t>
            </a:r>
            <a:br>
              <a:rPr lang="de-DE" sz="6000" dirty="0"/>
            </a:b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Anstecknadeln</a:t>
            </a: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(Bestellbar auf </a:t>
            </a: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Club-Merchandise.eu))</a:t>
            </a: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endParaRPr lang="de-DE" sz="2800" dirty="0">
              <a:solidFill>
                <a:srgbClr val="FFFF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55" y="386519"/>
            <a:ext cx="1785182" cy="1785182"/>
          </a:xfrm>
          <a:prstGeom prst="rect">
            <a:avLst/>
          </a:prstGeom>
        </p:spPr>
      </p:pic>
      <p:pic>
        <p:nvPicPr>
          <p:cNvPr id="7" name="Grafik 6">
            <a:hlinkClick r:id="rId3"/>
            <a:extLst>
              <a:ext uri="{FF2B5EF4-FFF2-40B4-BE49-F238E27FC236}">
                <a16:creationId xmlns:a16="http://schemas.microsoft.com/office/drawing/2014/main" id="{911308FF-CBF8-475E-9E43-CA169D374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286" y="3218528"/>
            <a:ext cx="2990850" cy="21907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55F8C59-E7FC-CA96-8D34-A2CD3878E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19" y="386519"/>
            <a:ext cx="2778711" cy="15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519" y="2399072"/>
            <a:ext cx="4372300" cy="4173332"/>
          </a:xfrm>
        </p:spPr>
        <p:txBody>
          <a:bodyPr anchor="ctr"/>
          <a:lstStyle/>
          <a:p>
            <a:pPr algn="l"/>
            <a:r>
              <a:rPr lang="de-DE" sz="6000" dirty="0"/>
              <a:t>Alle Infos</a:t>
            </a:r>
            <a:br>
              <a:rPr lang="de-DE" sz="6000" dirty="0"/>
            </a:b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de-DE" sz="2000" dirty="0">
                <a:solidFill>
                  <a:srgbClr val="FFFFFF"/>
                </a:solidFill>
                <a:latin typeface="Open Sans" panose="020B0606030504020204" pitchFamily="34" charset="0"/>
              </a:rPr>
              <a:t>Landingpage </a:t>
            </a:r>
            <a:br>
              <a:rPr lang="de-DE" sz="200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Rotary.de/ActionDay2023</a:t>
            </a:r>
            <a:b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de-DE" sz="2000" dirty="0">
                <a:solidFill>
                  <a:srgbClr val="FFFFFF"/>
                </a:solidFill>
                <a:latin typeface="Open Sans" panose="020B0606030504020204" pitchFamily="34" charset="0"/>
              </a:rPr>
              <a:t>wird stetig aktualisiert und erweitert (Grafiken, </a:t>
            </a:r>
            <a:r>
              <a:rPr lang="de-DE" sz="2000" dirty="0" err="1">
                <a:solidFill>
                  <a:srgbClr val="FFFFFF"/>
                </a:solidFill>
                <a:latin typeface="Open Sans" panose="020B0606030504020204" pitchFamily="34" charset="0"/>
              </a:rPr>
              <a:t>ppt</a:t>
            </a:r>
            <a:r>
              <a:rPr lang="de-DE" sz="2000" dirty="0">
                <a:solidFill>
                  <a:srgbClr val="FFFFFF"/>
                </a:solidFill>
                <a:latin typeface="Open Sans" panose="020B0606030504020204" pitchFamily="34" charset="0"/>
              </a:rPr>
              <a:t>…)</a:t>
            </a:r>
            <a:br>
              <a:rPr lang="de-DE" sz="200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de-DE" sz="2000" dirty="0">
                <a:solidFill>
                  <a:srgbClr val="FFFFFF"/>
                </a:solidFill>
                <a:latin typeface="Open Sans" panose="020B0606030504020204" pitchFamily="34" charset="0"/>
              </a:rPr>
              <a:t>Schlagwort „ActionDay2023“</a:t>
            </a:r>
            <a:br>
              <a:rPr lang="de-DE" sz="200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endParaRPr lang="de-DE" sz="2800" dirty="0">
              <a:solidFill>
                <a:srgbClr val="FFFF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55" y="386519"/>
            <a:ext cx="1785182" cy="1785182"/>
          </a:xfrm>
          <a:prstGeom prst="rect">
            <a:avLst/>
          </a:prstGeom>
        </p:spPr>
      </p:pic>
      <p:pic>
        <p:nvPicPr>
          <p:cNvPr id="6" name="Grafik 5">
            <a:hlinkClick r:id="rId3"/>
            <a:extLst>
              <a:ext uri="{FF2B5EF4-FFF2-40B4-BE49-F238E27FC236}">
                <a16:creationId xmlns:a16="http://schemas.microsoft.com/office/drawing/2014/main" id="{2F558483-4495-5F38-6CAF-0550FE0FA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870" y="2399072"/>
            <a:ext cx="2670138" cy="38662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2111537-E5D8-54BC-F8C4-121CCBFDC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19" y="386519"/>
            <a:ext cx="2778711" cy="15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1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520" y="2241755"/>
            <a:ext cx="8524568" cy="4454013"/>
          </a:xfrm>
        </p:spPr>
        <p:txBody>
          <a:bodyPr anchor="ctr"/>
          <a:lstStyle/>
          <a:p>
            <a:pPr marL="256032">
              <a:spcBef>
                <a:spcPts val="576"/>
              </a:spcBef>
              <a:spcAft>
                <a:spcPts val="0"/>
              </a:spcAft>
            </a:pPr>
            <a:br>
              <a:rPr lang="de-DE" sz="6000" dirty="0"/>
            </a:br>
            <a:r>
              <a:rPr lang="de-DE" sz="6000" dirty="0"/>
              <a:t>Feedback</a:t>
            </a:r>
            <a:br>
              <a:rPr lang="de-DE" sz="6000" dirty="0"/>
            </a:br>
            <a:br>
              <a:rPr lang="de-DE" sz="1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18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Ansprechpartner für den </a:t>
            </a:r>
            <a:r>
              <a:rPr lang="de-DE" sz="1800" dirty="0" err="1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ActionDay</a:t>
            </a:r>
            <a:r>
              <a:rPr lang="de-DE" sz="18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ist: </a:t>
            </a:r>
            <a:br>
              <a:rPr lang="de-DE" sz="18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18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Bernhard Fischer</a:t>
            </a:r>
            <a:r>
              <a:rPr lang="de-DE" sz="18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A-RPIC aus dem RC Böblingen-Schönbuch</a:t>
            </a:r>
            <a:br>
              <a:rPr lang="de-DE" sz="18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18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Hinweise</a:t>
            </a:r>
            <a:r>
              <a:rPr lang="de-DE" sz="1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, Anregungen, Fragen bitte jederzeit an:</a:t>
            </a:r>
            <a:br>
              <a:rPr lang="de-DE" sz="1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1800" kern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ActionDay@FISCHER-Rhetorik.de</a:t>
            </a:r>
            <a:br>
              <a:rPr lang="de-DE" sz="1800" kern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de-DE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endParaRPr lang="de-DE" sz="2800" dirty="0">
              <a:solidFill>
                <a:srgbClr val="FFFF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55" y="386519"/>
            <a:ext cx="1785182" cy="17851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6DA5E2F-F4FD-400B-B9C8-63523C255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20" y="253818"/>
            <a:ext cx="2380243" cy="17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85064"/>
      </p:ext>
    </p:extLst>
  </p:cSld>
  <p:clrMapOvr>
    <a:masterClrMapping/>
  </p:clrMapOvr>
</p:sld>
</file>

<file path=ppt/theme/theme1.xml><?xml version="1.0" encoding="utf-8"?>
<a:theme xmlns:a="http://schemas.openxmlformats.org/drawingml/2006/main" name="RI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RICommunications_white</Template>
  <TotalTime>0</TotalTime>
  <Words>506</Words>
  <Application>Microsoft Office PowerPoint</Application>
  <PresentationFormat>Bildschirmpräsentation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RICommunications_white</vt:lpstr>
      <vt:lpstr>1_Benutzerdefiniertes Design</vt:lpstr>
      <vt:lpstr>Benutzerdefiniertes Design</vt:lpstr>
      <vt:lpstr>Custom Design</vt:lpstr>
      <vt:lpstr>2_Custom Design</vt:lpstr>
      <vt:lpstr>Action Day 13.5.2023</vt:lpstr>
      <vt:lpstr>Action Day 13.5.2023  Die GESAMTE rotarische Familie zeigt: #Wirtunwas  Ein Tag voller Aktionen in allen deutschsprachigen Distrikten mit Rotary, Rotaract, Interact, Inner Wheel und deren Familien.   Jeder Club kann selbst eine Aktion veranstalten  oder sich mit anderen zusammenschließen. </vt:lpstr>
      <vt:lpstr>Ziele  Rotary in Action – Wir tun was! Gemeinsam an diesem Tag. In der rotarischen Familie.  Wir wollen unser WIR-Gefühl stärken und Rotary sichtbar machen. Für uns – nach intern und für die Öffentlichkeit. Das gelingt uns leichter, wenn wir alle zusammen an diesem einen Tag aktiv sind. (Alleine Rotary &gt;1100 Clubs in D, &gt;57000 Mitglieder.)   Der Action Day. Erlebt die Stärke des rotarischen Netzwerks.</vt:lpstr>
      <vt:lpstr> Ideen  Oldtimer-Rally, Tenniskurse, Jazzfrühschoppen, Benefizkonzerte, Sport, Bäume pflanzen, reinigen (End-Plastic-Soup, Kinderspielplätze), reparieren, sanieren, aufbauen, verschönern (Gärten, Straßenränder, Parks), verschenken (Sachmittel oder Gutscheine an Kinder/gärten, Senioren, Bedürftige), Sportkurse (gesundekids), Bücher, verkaufen (EPN-Tulpen, Cocktails), vorlesen….    </vt:lpstr>
      <vt:lpstr> Plus: Foto-Wettbewerb  Wir suchen die besten People-of-Action-Aufnahmen. Bitte beteiligt Euch am Foto-Wettbewerb mit Euren besten Bildern.   Genaue Bedingungen und Preise sind hier zu finden:  Fotowettbewerb   Am 22. April 2023 bieten wir Euch allen einen FotoWorkshop an. Da beantworten Profis alle Eure Fragen.   </vt:lpstr>
      <vt:lpstr>Medien  Grafik-Vorlagen  (Download von Rotary.de/ActionDay2023) </vt:lpstr>
      <vt:lpstr>Pins  Anstecknadeln  (Bestellbar auf  Club-Merchandise.eu)) </vt:lpstr>
      <vt:lpstr>Alle Infos  Landingpage  Rotary.de/ActionDay2023 wird stetig aktualisiert und erweitert (Grafiken, ppt…) Schlagwort „ActionDay2023“ </vt:lpstr>
      <vt:lpstr> Feedback  Ansprechpartner für den ActionDay ist:  Bernhard Fischer A-RPIC aus dem RC Böblingen-Schönbuch Hinweise, Anregungen, Fragen bitte jederzeit an: ActionDay@FISCHER-Rhetorik.de  </vt:lpstr>
      <vt:lpstr> To-do für DGs  Action Day im eigenen Distrikt „ausrollen“! Bei jedem Clubbesuch ansprechen und Commitment einholen! Im Governor:in-Brief! Im Rotary Magazin (Distriktseite, Online-Ausgabe – Schlagwort „ActionDay2023“) Ansprechpartner im Distrikt benennen und bekannt geben! Koordination und Monitoring auf Distriktebene!  </vt:lpstr>
      <vt:lpstr>Action Day 2024 am 4. Mai 2024  Vormerken und Aktionen planen  </vt:lpstr>
      <vt:lpstr> Links  ActionDay auf Rotary.de mit allen Infos und Werbematerialien: https://rotary.de/actionday2023 Fotowettbewerb: https://rotary.de/gesellschaft/aktionen-mit-der-kamera-festhalten-und-preis-abraeumen-a-21319.html Padlet: actionday@fischer-rhetorik.de Der neue Infokanal: WhatsApp Newsfeed: https://chat.whatsapp.com/KER2Ajfhgg81gRvwIDs0wK   </vt:lpstr>
    </vt:vector>
  </TitlesOfParts>
  <Manager>huebner@rotary-pr.de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Freude an Verantwortung</dc:title>
  <dc:creator>Karos_3</dc:creator>
  <cp:lastModifiedBy>Bernhard Fischer</cp:lastModifiedBy>
  <cp:revision>427</cp:revision>
  <cp:lastPrinted>2013-12-04T09:12:05Z</cp:lastPrinted>
  <dcterms:created xsi:type="dcterms:W3CDTF">2013-09-29T16:21:52Z</dcterms:created>
  <dcterms:modified xsi:type="dcterms:W3CDTF">2023-01-17T14:36:01Z</dcterms:modified>
</cp:coreProperties>
</file>